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7" r:id="rId6"/>
    <p:sldId id="259" r:id="rId7"/>
    <p:sldId id="268" r:id="rId8"/>
    <p:sldId id="261" r:id="rId9"/>
    <p:sldId id="262" r:id="rId10"/>
    <p:sldId id="265" r:id="rId11"/>
    <p:sldId id="258" r:id="rId12"/>
    <p:sldId id="263" r:id="rId13"/>
    <p:sldId id="260" r:id="rId14"/>
    <p:sldId id="264" r:id="rId15"/>
    <p:sldId id="267" r:id="rId16"/>
    <p:sldId id="269" r:id="rId17"/>
    <p:sldId id="266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97" r:id="rId27"/>
    <p:sldId id="278" r:id="rId28"/>
    <p:sldId id="281" r:id="rId29"/>
    <p:sldId id="282" r:id="rId30"/>
    <p:sldId id="283" r:id="rId31"/>
    <p:sldId id="284" r:id="rId32"/>
    <p:sldId id="286" r:id="rId33"/>
    <p:sldId id="287" r:id="rId34"/>
    <p:sldId id="288" r:id="rId35"/>
    <p:sldId id="289" r:id="rId36"/>
    <p:sldId id="292" r:id="rId37"/>
    <p:sldId id="294" r:id="rId38"/>
    <p:sldId id="295" r:id="rId39"/>
    <p:sldId id="279" r:id="rId40"/>
    <p:sldId id="280" r:id="rId41"/>
    <p:sldId id="285" r:id="rId42"/>
    <p:sldId id="290" r:id="rId43"/>
    <p:sldId id="296" r:id="rId44"/>
    <p:sldId id="291" r:id="rId45"/>
    <p:sldId id="293" r:id="rId46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D77DAD7-DD04-4786-AF14-37D96D49B13B}" v="2325" dt="2021-09-07T10:53:26.169"/>
    <p1510:client id="{F5CBEC31-A887-415D-A3D6-798905C1AE0D}" v="6807" vWet="6809" dt="2021-09-07T10:45:23.96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ão Pedro Duarte da Silva" userId="533dd815-25e9-4a62-9fa5-1eae38c0c09d" providerId="ADAL" clId="{F5CBEC31-A887-415D-A3D6-798905C1AE0D}"/>
    <pc:docChg chg="undo redo custSel addSld delSld modSld">
      <pc:chgData name="João Pedro Duarte da Silva" userId="533dd815-25e9-4a62-9fa5-1eae38c0c09d" providerId="ADAL" clId="{F5CBEC31-A887-415D-A3D6-798905C1AE0D}" dt="2021-09-07T10:41:25.366" v="6786" actId="1076"/>
      <pc:docMkLst>
        <pc:docMk/>
      </pc:docMkLst>
      <pc:sldChg chg="addSp delSp modSp mod">
        <pc:chgData name="João Pedro Duarte da Silva" userId="533dd815-25e9-4a62-9fa5-1eae38c0c09d" providerId="ADAL" clId="{F5CBEC31-A887-415D-A3D6-798905C1AE0D}" dt="2021-09-06T10:18:22.670" v="2" actId="962"/>
        <pc:sldMkLst>
          <pc:docMk/>
          <pc:sldMk cId="1940047039" sldId="257"/>
        </pc:sldMkLst>
        <pc:spChg chg="mod">
          <ac:chgData name="João Pedro Duarte da Silva" userId="533dd815-25e9-4a62-9fa5-1eae38c0c09d" providerId="ADAL" clId="{F5CBEC31-A887-415D-A3D6-798905C1AE0D}" dt="2021-09-06T10:18:22.670" v="2" actId="962"/>
          <ac:spMkLst>
            <pc:docMk/>
            <pc:sldMk cId="1940047039" sldId="257"/>
            <ac:spMk id="2" creationId="{566F1079-E9C4-42B5-8486-01EAD0120483}"/>
          </ac:spMkLst>
        </pc:spChg>
        <pc:spChg chg="del">
          <ac:chgData name="João Pedro Duarte da Silva" userId="533dd815-25e9-4a62-9fa5-1eae38c0c09d" providerId="ADAL" clId="{F5CBEC31-A887-415D-A3D6-798905C1AE0D}" dt="2021-09-06T10:18:20.962" v="0"/>
          <ac:spMkLst>
            <pc:docMk/>
            <pc:sldMk cId="1940047039" sldId="257"/>
            <ac:spMk id="3" creationId="{652383AE-6AFF-4A6B-B234-2A70E9175A56}"/>
          </ac:spMkLst>
        </pc:spChg>
        <pc:picChg chg="add mod">
          <ac:chgData name="João Pedro Duarte da Silva" userId="533dd815-25e9-4a62-9fa5-1eae38c0c09d" providerId="ADAL" clId="{F5CBEC31-A887-415D-A3D6-798905C1AE0D}" dt="2021-09-06T10:18:22.668" v="1" actId="27614"/>
          <ac:picMkLst>
            <pc:docMk/>
            <pc:sldMk cId="1940047039" sldId="257"/>
            <ac:picMk id="5" creationId="{40F80BFD-E0C0-444D-84D4-12CF32507BCA}"/>
          </ac:picMkLst>
        </pc:picChg>
      </pc:sldChg>
      <pc:sldChg chg="addSp delSp modSp mod">
        <pc:chgData name="João Pedro Duarte da Silva" userId="533dd815-25e9-4a62-9fa5-1eae38c0c09d" providerId="ADAL" clId="{F5CBEC31-A887-415D-A3D6-798905C1AE0D}" dt="2021-09-06T10:58:39.717" v="2261" actId="1076"/>
        <pc:sldMkLst>
          <pc:docMk/>
          <pc:sldMk cId="2010437502" sldId="258"/>
        </pc:sldMkLst>
        <pc:picChg chg="add mod">
          <ac:chgData name="João Pedro Duarte da Silva" userId="533dd815-25e9-4a62-9fa5-1eae38c0c09d" providerId="ADAL" clId="{F5CBEC31-A887-415D-A3D6-798905C1AE0D}" dt="2021-09-06T10:58:39.717" v="2261" actId="1076"/>
          <ac:picMkLst>
            <pc:docMk/>
            <pc:sldMk cId="2010437502" sldId="258"/>
            <ac:picMk id="4" creationId="{A9C56A91-3678-45F4-9B04-73ECB2B54FC0}"/>
          </ac:picMkLst>
        </pc:picChg>
        <pc:picChg chg="del">
          <ac:chgData name="João Pedro Duarte da Silva" userId="533dd815-25e9-4a62-9fa5-1eae38c0c09d" providerId="ADAL" clId="{F5CBEC31-A887-415D-A3D6-798905C1AE0D}" dt="2021-09-06T10:58:29.070" v="2256" actId="478"/>
          <ac:picMkLst>
            <pc:docMk/>
            <pc:sldMk cId="2010437502" sldId="258"/>
            <ac:picMk id="5" creationId="{8FAD0F41-4845-49AA-B513-14F9A605E905}"/>
          </ac:picMkLst>
        </pc:picChg>
      </pc:sldChg>
      <pc:sldChg chg="addSp modSp mod">
        <pc:chgData name="João Pedro Duarte da Silva" userId="533dd815-25e9-4a62-9fa5-1eae38c0c09d" providerId="ADAL" clId="{F5CBEC31-A887-415D-A3D6-798905C1AE0D}" dt="2021-09-06T10:22:49.410" v="70" actId="2711"/>
        <pc:sldMkLst>
          <pc:docMk/>
          <pc:sldMk cId="3407348957" sldId="259"/>
        </pc:sldMkLst>
        <pc:spChg chg="mod">
          <ac:chgData name="João Pedro Duarte da Silva" userId="533dd815-25e9-4a62-9fa5-1eae38c0c09d" providerId="ADAL" clId="{F5CBEC31-A887-415D-A3D6-798905C1AE0D}" dt="2021-09-06T10:19:58.891" v="10" actId="14100"/>
          <ac:spMkLst>
            <pc:docMk/>
            <pc:sldMk cId="3407348957" sldId="259"/>
            <ac:spMk id="3" creationId="{F9965C43-9D08-498D-8AB4-27C31674D388}"/>
          </ac:spMkLst>
        </pc:spChg>
        <pc:spChg chg="add mod">
          <ac:chgData name="João Pedro Duarte da Silva" userId="533dd815-25e9-4a62-9fa5-1eae38c0c09d" providerId="ADAL" clId="{F5CBEC31-A887-415D-A3D6-798905C1AE0D}" dt="2021-09-06T10:21:41.379" v="64" actId="1076"/>
          <ac:spMkLst>
            <pc:docMk/>
            <pc:sldMk cId="3407348957" sldId="259"/>
            <ac:spMk id="15" creationId="{A052B6B8-BE46-4199-A011-53517812BF3D}"/>
          </ac:spMkLst>
        </pc:spChg>
        <pc:spChg chg="add mod">
          <ac:chgData name="João Pedro Duarte da Silva" userId="533dd815-25e9-4a62-9fa5-1eae38c0c09d" providerId="ADAL" clId="{F5CBEC31-A887-415D-A3D6-798905C1AE0D}" dt="2021-09-06T10:22:49.410" v="70" actId="2711"/>
          <ac:spMkLst>
            <pc:docMk/>
            <pc:sldMk cId="3407348957" sldId="259"/>
            <ac:spMk id="16" creationId="{18C3DD34-F55C-4891-98A7-F6E102A3B403}"/>
          </ac:spMkLst>
        </pc:spChg>
        <pc:picChg chg="add mod modCrop">
          <ac:chgData name="João Pedro Duarte da Silva" userId="533dd815-25e9-4a62-9fa5-1eae38c0c09d" providerId="ADAL" clId="{F5CBEC31-A887-415D-A3D6-798905C1AE0D}" dt="2021-09-06T10:20:27.398" v="19" actId="1076"/>
          <ac:picMkLst>
            <pc:docMk/>
            <pc:sldMk cId="3407348957" sldId="259"/>
            <ac:picMk id="7" creationId="{E2DF93B3-9AE2-43DA-AC15-2C8CE331A098}"/>
          </ac:picMkLst>
        </pc:picChg>
        <pc:picChg chg="add mod">
          <ac:chgData name="João Pedro Duarte da Silva" userId="533dd815-25e9-4a62-9fa5-1eae38c0c09d" providerId="ADAL" clId="{F5CBEC31-A887-415D-A3D6-798905C1AE0D}" dt="2021-09-06T10:21:07.973" v="28" actId="1076"/>
          <ac:picMkLst>
            <pc:docMk/>
            <pc:sldMk cId="3407348957" sldId="259"/>
            <ac:picMk id="9" creationId="{EA3FBBA3-1F7C-4CC2-AF23-D998E9F666DA}"/>
          </ac:picMkLst>
        </pc:picChg>
        <pc:cxnChg chg="add mod">
          <ac:chgData name="João Pedro Duarte da Silva" userId="533dd815-25e9-4a62-9fa5-1eae38c0c09d" providerId="ADAL" clId="{F5CBEC31-A887-415D-A3D6-798905C1AE0D}" dt="2021-09-06T10:20:54.902" v="24" actId="1582"/>
          <ac:cxnSpMkLst>
            <pc:docMk/>
            <pc:sldMk cId="3407348957" sldId="259"/>
            <ac:cxnSpMk id="11" creationId="{2779CEA4-8178-4FFB-8E7D-3583179D30FB}"/>
          </ac:cxnSpMkLst>
        </pc:cxnChg>
        <pc:cxnChg chg="add mod">
          <ac:chgData name="João Pedro Duarte da Silva" userId="533dd815-25e9-4a62-9fa5-1eae38c0c09d" providerId="ADAL" clId="{F5CBEC31-A887-415D-A3D6-798905C1AE0D}" dt="2021-09-06T10:21:03.728" v="27" actId="14100"/>
          <ac:cxnSpMkLst>
            <pc:docMk/>
            <pc:sldMk cId="3407348957" sldId="259"/>
            <ac:cxnSpMk id="12" creationId="{759278DA-7099-43EC-8E4E-28FFF75C6819}"/>
          </ac:cxnSpMkLst>
        </pc:cxnChg>
      </pc:sldChg>
      <pc:sldChg chg="addSp delSp modSp mod">
        <pc:chgData name="João Pedro Duarte da Silva" userId="533dd815-25e9-4a62-9fa5-1eae38c0c09d" providerId="ADAL" clId="{F5CBEC31-A887-415D-A3D6-798905C1AE0D}" dt="2021-09-06T10:57:12.063" v="2255" actId="790"/>
        <pc:sldMkLst>
          <pc:docMk/>
          <pc:sldMk cId="2011542990" sldId="260"/>
        </pc:sldMkLst>
        <pc:spChg chg="mod">
          <ac:chgData name="João Pedro Duarte da Silva" userId="533dd815-25e9-4a62-9fa5-1eae38c0c09d" providerId="ADAL" clId="{F5CBEC31-A887-415D-A3D6-798905C1AE0D}" dt="2021-09-06T10:38:40.579" v="788" actId="20577"/>
          <ac:spMkLst>
            <pc:docMk/>
            <pc:sldMk cId="2011542990" sldId="260"/>
            <ac:spMk id="2" creationId="{17B829FF-DD12-4FD7-870E-F3BCDDBBA03F}"/>
          </ac:spMkLst>
        </pc:spChg>
        <pc:spChg chg="del">
          <ac:chgData name="João Pedro Duarte da Silva" userId="533dd815-25e9-4a62-9fa5-1eae38c0c09d" providerId="ADAL" clId="{F5CBEC31-A887-415D-A3D6-798905C1AE0D}" dt="2021-09-06T10:38:06.693" v="748"/>
          <ac:spMkLst>
            <pc:docMk/>
            <pc:sldMk cId="2011542990" sldId="260"/>
            <ac:spMk id="3" creationId="{234C0D2D-4445-4F4C-83B6-1EC4F57AD842}"/>
          </ac:spMkLst>
        </pc:spChg>
        <pc:spChg chg="add mod">
          <ac:chgData name="João Pedro Duarte da Silva" userId="533dd815-25e9-4a62-9fa5-1eae38c0c09d" providerId="ADAL" clId="{F5CBEC31-A887-415D-A3D6-798905C1AE0D}" dt="2021-09-06T10:57:12.063" v="2255" actId="790"/>
          <ac:spMkLst>
            <pc:docMk/>
            <pc:sldMk cId="2011542990" sldId="260"/>
            <ac:spMk id="6" creationId="{B89FFD9F-9AE1-4B03-A7D8-CFA5DB8B82B7}"/>
          </ac:spMkLst>
        </pc:spChg>
        <pc:spChg chg="add mod">
          <ac:chgData name="João Pedro Duarte da Silva" userId="533dd815-25e9-4a62-9fa5-1eae38c0c09d" providerId="ADAL" clId="{F5CBEC31-A887-415D-A3D6-798905C1AE0D}" dt="2021-09-06T10:56:59.840" v="2253" actId="5793"/>
          <ac:spMkLst>
            <pc:docMk/>
            <pc:sldMk cId="2011542990" sldId="260"/>
            <ac:spMk id="7" creationId="{4A94321B-115B-450E-B3D3-E432BD008E55}"/>
          </ac:spMkLst>
        </pc:spChg>
        <pc:picChg chg="add mod">
          <ac:chgData name="João Pedro Duarte da Silva" userId="533dd815-25e9-4a62-9fa5-1eae38c0c09d" providerId="ADAL" clId="{F5CBEC31-A887-415D-A3D6-798905C1AE0D}" dt="2021-09-06T10:45:02.977" v="1395" actId="1076"/>
          <ac:picMkLst>
            <pc:docMk/>
            <pc:sldMk cId="2011542990" sldId="260"/>
            <ac:picMk id="5" creationId="{34EA9D7B-CA10-4CB0-8C54-DCAFF419EB85}"/>
          </ac:picMkLst>
        </pc:picChg>
      </pc:sldChg>
      <pc:sldChg chg="addSp delSp modSp new mod">
        <pc:chgData name="João Pedro Duarte da Silva" userId="533dd815-25e9-4a62-9fa5-1eae38c0c09d" providerId="ADAL" clId="{F5CBEC31-A887-415D-A3D6-798905C1AE0D}" dt="2021-09-06T10:34:10.691" v="747" actId="1076"/>
        <pc:sldMkLst>
          <pc:docMk/>
          <pc:sldMk cId="2165676998" sldId="261"/>
        </pc:sldMkLst>
        <pc:spChg chg="mod">
          <ac:chgData name="João Pedro Duarte da Silva" userId="533dd815-25e9-4a62-9fa5-1eae38c0c09d" providerId="ADAL" clId="{F5CBEC31-A887-415D-A3D6-798905C1AE0D}" dt="2021-09-06T10:26:17.697" v="91" actId="5793"/>
          <ac:spMkLst>
            <pc:docMk/>
            <pc:sldMk cId="2165676998" sldId="261"/>
            <ac:spMk id="2" creationId="{17D7CAE3-A7EC-45A2-AEFA-7FD3181672CD}"/>
          </ac:spMkLst>
        </pc:spChg>
        <pc:spChg chg="del">
          <ac:chgData name="João Pedro Duarte da Silva" userId="533dd815-25e9-4a62-9fa5-1eae38c0c09d" providerId="ADAL" clId="{F5CBEC31-A887-415D-A3D6-798905C1AE0D}" dt="2021-09-06T10:26:20.987" v="92" actId="478"/>
          <ac:spMkLst>
            <pc:docMk/>
            <pc:sldMk cId="2165676998" sldId="261"/>
            <ac:spMk id="3" creationId="{1189820D-89C2-4F51-A886-9638647C3FF3}"/>
          </ac:spMkLst>
        </pc:spChg>
        <pc:spChg chg="add mod">
          <ac:chgData name="João Pedro Duarte da Silva" userId="533dd815-25e9-4a62-9fa5-1eae38c0c09d" providerId="ADAL" clId="{F5CBEC31-A887-415D-A3D6-798905C1AE0D}" dt="2021-09-06T10:33:35.988" v="737" actId="20577"/>
          <ac:spMkLst>
            <pc:docMk/>
            <pc:sldMk cId="2165676998" sldId="261"/>
            <ac:spMk id="6" creationId="{C38D25F4-7145-402E-A2E5-5C085C2F60BB}"/>
          </ac:spMkLst>
        </pc:spChg>
        <pc:picChg chg="add mod">
          <ac:chgData name="João Pedro Duarte da Silva" userId="533dd815-25e9-4a62-9fa5-1eae38c0c09d" providerId="ADAL" clId="{F5CBEC31-A887-415D-A3D6-798905C1AE0D}" dt="2021-09-06T10:33:57.602" v="743" actId="1076"/>
          <ac:picMkLst>
            <pc:docMk/>
            <pc:sldMk cId="2165676998" sldId="261"/>
            <ac:picMk id="5" creationId="{88821B42-599B-4809-BBD2-0858C6197244}"/>
          </ac:picMkLst>
        </pc:picChg>
        <pc:picChg chg="add mod">
          <ac:chgData name="João Pedro Duarte da Silva" userId="533dd815-25e9-4a62-9fa5-1eae38c0c09d" providerId="ADAL" clId="{F5CBEC31-A887-415D-A3D6-798905C1AE0D}" dt="2021-09-06T10:34:10.691" v="747" actId="1076"/>
          <ac:picMkLst>
            <pc:docMk/>
            <pc:sldMk cId="2165676998" sldId="261"/>
            <ac:picMk id="8" creationId="{6B1521F3-54C3-4378-AFAE-3C7E54F2E7B2}"/>
          </ac:picMkLst>
        </pc:picChg>
      </pc:sldChg>
      <pc:sldChg chg="addSp delSp modSp new mod">
        <pc:chgData name="João Pedro Duarte da Silva" userId="533dd815-25e9-4a62-9fa5-1eae38c0c09d" providerId="ADAL" clId="{F5CBEC31-A887-415D-A3D6-798905C1AE0D}" dt="2021-09-06T10:53:43.300" v="1961" actId="1076"/>
        <pc:sldMkLst>
          <pc:docMk/>
          <pc:sldMk cId="3851546361" sldId="263"/>
        </pc:sldMkLst>
        <pc:spChg chg="mod">
          <ac:chgData name="João Pedro Duarte da Silva" userId="533dd815-25e9-4a62-9fa5-1eae38c0c09d" providerId="ADAL" clId="{F5CBEC31-A887-415D-A3D6-798905C1AE0D}" dt="2021-09-06T10:48:21.863" v="1419" actId="20577"/>
          <ac:spMkLst>
            <pc:docMk/>
            <pc:sldMk cId="3851546361" sldId="263"/>
            <ac:spMk id="2" creationId="{8EE602AC-F34B-4B2A-AF3C-B13F79529055}"/>
          </ac:spMkLst>
        </pc:spChg>
        <pc:spChg chg="del">
          <ac:chgData name="João Pedro Duarte da Silva" userId="533dd815-25e9-4a62-9fa5-1eae38c0c09d" providerId="ADAL" clId="{F5CBEC31-A887-415D-A3D6-798905C1AE0D}" dt="2021-09-06T10:48:45.208" v="1420" actId="478"/>
          <ac:spMkLst>
            <pc:docMk/>
            <pc:sldMk cId="3851546361" sldId="263"/>
            <ac:spMk id="3" creationId="{3B0B1C8C-AE90-4C6F-B06B-33F7B726E2FC}"/>
          </ac:spMkLst>
        </pc:spChg>
        <pc:spChg chg="add mod">
          <ac:chgData name="João Pedro Duarte da Silva" userId="533dd815-25e9-4a62-9fa5-1eae38c0c09d" providerId="ADAL" clId="{F5CBEC31-A887-415D-A3D6-798905C1AE0D}" dt="2021-09-06T10:53:37" v="1960" actId="20577"/>
          <ac:spMkLst>
            <pc:docMk/>
            <pc:sldMk cId="3851546361" sldId="263"/>
            <ac:spMk id="6" creationId="{26528DBC-8B09-4FF3-86C9-308366AA847C}"/>
          </ac:spMkLst>
        </pc:spChg>
        <pc:picChg chg="add mod">
          <ac:chgData name="João Pedro Duarte da Silva" userId="533dd815-25e9-4a62-9fa5-1eae38c0c09d" providerId="ADAL" clId="{F5CBEC31-A887-415D-A3D6-798905C1AE0D}" dt="2021-09-06T10:53:43.300" v="1961" actId="1076"/>
          <ac:picMkLst>
            <pc:docMk/>
            <pc:sldMk cId="3851546361" sldId="263"/>
            <ac:picMk id="5" creationId="{73F69CE0-7102-4264-80E1-0B7B8358F44A}"/>
          </ac:picMkLst>
        </pc:picChg>
      </pc:sldChg>
      <pc:sldChg chg="addSp delSp modSp new mod">
        <pc:chgData name="João Pedro Duarte da Silva" userId="533dd815-25e9-4a62-9fa5-1eae38c0c09d" providerId="ADAL" clId="{F5CBEC31-A887-415D-A3D6-798905C1AE0D}" dt="2021-09-06T12:45:30.562" v="3610" actId="14100"/>
        <pc:sldMkLst>
          <pc:docMk/>
          <pc:sldMk cId="2804049266" sldId="264"/>
        </pc:sldMkLst>
        <pc:spChg chg="mod">
          <ac:chgData name="João Pedro Duarte da Silva" userId="533dd815-25e9-4a62-9fa5-1eae38c0c09d" providerId="ADAL" clId="{F5CBEC31-A887-415D-A3D6-798905C1AE0D}" dt="2021-09-06T11:02:30.747" v="2306" actId="20577"/>
          <ac:spMkLst>
            <pc:docMk/>
            <pc:sldMk cId="2804049266" sldId="264"/>
            <ac:spMk id="2" creationId="{FBE3E39F-DD5D-466E-8DAC-26AE47E65BA1}"/>
          </ac:spMkLst>
        </pc:spChg>
        <pc:spChg chg="del">
          <ac:chgData name="João Pedro Duarte da Silva" userId="533dd815-25e9-4a62-9fa5-1eae38c0c09d" providerId="ADAL" clId="{F5CBEC31-A887-415D-A3D6-798905C1AE0D}" dt="2021-09-06T11:02:24.426" v="2289" actId="478"/>
          <ac:spMkLst>
            <pc:docMk/>
            <pc:sldMk cId="2804049266" sldId="264"/>
            <ac:spMk id="3" creationId="{DF13B809-1B8A-4BBA-B785-7BA2777C08BD}"/>
          </ac:spMkLst>
        </pc:spChg>
        <pc:spChg chg="add mod ord">
          <ac:chgData name="João Pedro Duarte da Silva" userId="533dd815-25e9-4a62-9fa5-1eae38c0c09d" providerId="ADAL" clId="{F5CBEC31-A887-415D-A3D6-798905C1AE0D}" dt="2021-09-06T11:06:34.406" v="2432" actId="1076"/>
          <ac:spMkLst>
            <pc:docMk/>
            <pc:sldMk cId="2804049266" sldId="264"/>
            <ac:spMk id="6" creationId="{8E3B979A-9081-4157-AC79-BA62BD50388B}"/>
          </ac:spMkLst>
        </pc:spChg>
        <pc:spChg chg="add mod">
          <ac:chgData name="João Pedro Duarte da Silva" userId="533dd815-25e9-4a62-9fa5-1eae38c0c09d" providerId="ADAL" clId="{F5CBEC31-A887-415D-A3D6-798905C1AE0D}" dt="2021-09-06T11:03:55.931" v="2423" actId="20577"/>
          <ac:spMkLst>
            <pc:docMk/>
            <pc:sldMk cId="2804049266" sldId="264"/>
            <ac:spMk id="7" creationId="{6157953F-4FD6-4FB5-95E5-0826BB411B53}"/>
          </ac:spMkLst>
        </pc:spChg>
        <pc:spChg chg="add mod">
          <ac:chgData name="João Pedro Duarte da Silva" userId="533dd815-25e9-4a62-9fa5-1eae38c0c09d" providerId="ADAL" clId="{F5CBEC31-A887-415D-A3D6-798905C1AE0D}" dt="2021-09-06T12:45:30.562" v="3610" actId="14100"/>
          <ac:spMkLst>
            <pc:docMk/>
            <pc:sldMk cId="2804049266" sldId="264"/>
            <ac:spMk id="8" creationId="{66BB7BD9-0B1E-4587-ADD3-35CF944D6CCF}"/>
          </ac:spMkLst>
        </pc:spChg>
        <pc:spChg chg="add mod">
          <ac:chgData name="João Pedro Duarte da Silva" userId="533dd815-25e9-4a62-9fa5-1eae38c0c09d" providerId="ADAL" clId="{F5CBEC31-A887-415D-A3D6-798905C1AE0D}" dt="2021-09-06T11:10:41.906" v="2829" actId="5793"/>
          <ac:spMkLst>
            <pc:docMk/>
            <pc:sldMk cId="2804049266" sldId="264"/>
            <ac:spMk id="14" creationId="{05FA4F74-374A-4171-B94F-09719B6EC4AD}"/>
          </ac:spMkLst>
        </pc:spChg>
        <pc:spChg chg="add mod">
          <ac:chgData name="João Pedro Duarte da Silva" userId="533dd815-25e9-4a62-9fa5-1eae38c0c09d" providerId="ADAL" clId="{F5CBEC31-A887-415D-A3D6-798905C1AE0D}" dt="2021-09-06T12:44:58.282" v="3591" actId="14100"/>
          <ac:spMkLst>
            <pc:docMk/>
            <pc:sldMk cId="2804049266" sldId="264"/>
            <ac:spMk id="15" creationId="{0BBFAF07-DA9D-434B-B7BB-6D17381BBBFB}"/>
          </ac:spMkLst>
        </pc:spChg>
        <pc:picChg chg="add del mod">
          <ac:chgData name="João Pedro Duarte da Silva" userId="533dd815-25e9-4a62-9fa5-1eae38c0c09d" providerId="ADAL" clId="{F5CBEC31-A887-415D-A3D6-798905C1AE0D}" dt="2021-09-06T11:06:17.162" v="2427" actId="478"/>
          <ac:picMkLst>
            <pc:docMk/>
            <pc:sldMk cId="2804049266" sldId="264"/>
            <ac:picMk id="5" creationId="{BDA20DC2-D8E8-40A2-A6CC-144741D8AE41}"/>
          </ac:picMkLst>
        </pc:picChg>
        <pc:picChg chg="add mod">
          <ac:chgData name="João Pedro Duarte da Silva" userId="533dd815-25e9-4a62-9fa5-1eae38c0c09d" providerId="ADAL" clId="{F5CBEC31-A887-415D-A3D6-798905C1AE0D}" dt="2021-09-06T12:45:02.496" v="3594" actId="1076"/>
          <ac:picMkLst>
            <pc:docMk/>
            <pc:sldMk cId="2804049266" sldId="264"/>
            <ac:picMk id="9" creationId="{BCA44551-6648-4FF3-A18F-0514C2CD8353}"/>
          </ac:picMkLst>
        </pc:picChg>
        <pc:picChg chg="add mod">
          <ac:chgData name="João Pedro Duarte da Silva" userId="533dd815-25e9-4a62-9fa5-1eae38c0c09d" providerId="ADAL" clId="{F5CBEC31-A887-415D-A3D6-798905C1AE0D}" dt="2021-09-06T11:06:47.146" v="2434" actId="1076"/>
          <ac:picMkLst>
            <pc:docMk/>
            <pc:sldMk cId="2804049266" sldId="264"/>
            <ac:picMk id="11" creationId="{789D948E-D17D-4299-9854-AE0114206306}"/>
          </ac:picMkLst>
        </pc:picChg>
        <pc:picChg chg="add mod">
          <ac:chgData name="João Pedro Duarte da Silva" userId="533dd815-25e9-4a62-9fa5-1eae38c0c09d" providerId="ADAL" clId="{F5CBEC31-A887-415D-A3D6-798905C1AE0D}" dt="2021-09-06T11:07:47.529" v="2436" actId="1076"/>
          <ac:picMkLst>
            <pc:docMk/>
            <pc:sldMk cId="2804049266" sldId="264"/>
            <ac:picMk id="13" creationId="{4E4A3AED-5915-43F9-8BB1-6EA564CFB8AD}"/>
          </ac:picMkLst>
        </pc:picChg>
        <pc:cxnChg chg="add mod">
          <ac:chgData name="João Pedro Duarte da Silva" userId="533dd815-25e9-4a62-9fa5-1eae38c0c09d" providerId="ADAL" clId="{F5CBEC31-A887-415D-A3D6-798905C1AE0D}" dt="2021-09-06T11:18:02.643" v="3368" actId="208"/>
          <ac:cxnSpMkLst>
            <pc:docMk/>
            <pc:sldMk cId="2804049266" sldId="264"/>
            <ac:cxnSpMk id="4" creationId="{D19C3046-DEA0-4FA2-80A3-7295A5C90825}"/>
          </ac:cxnSpMkLst>
        </pc:cxnChg>
        <pc:cxnChg chg="add mod">
          <ac:chgData name="João Pedro Duarte da Silva" userId="533dd815-25e9-4a62-9fa5-1eae38c0c09d" providerId="ADAL" clId="{F5CBEC31-A887-415D-A3D6-798905C1AE0D}" dt="2021-09-06T11:18:10.426" v="3373" actId="14100"/>
          <ac:cxnSpMkLst>
            <pc:docMk/>
            <pc:sldMk cId="2804049266" sldId="264"/>
            <ac:cxnSpMk id="12" creationId="{B5FEE827-878A-430A-B07A-7E796967CCA1}"/>
          </ac:cxnSpMkLst>
        </pc:cxnChg>
        <pc:cxnChg chg="add del mod">
          <ac:chgData name="João Pedro Duarte da Silva" userId="533dd815-25e9-4a62-9fa5-1eae38c0c09d" providerId="ADAL" clId="{F5CBEC31-A887-415D-A3D6-798905C1AE0D}" dt="2021-09-06T12:45:11.067" v="3597" actId="478"/>
          <ac:cxnSpMkLst>
            <pc:docMk/>
            <pc:sldMk cId="2804049266" sldId="264"/>
            <ac:cxnSpMk id="16" creationId="{6C343085-4BFE-43FD-A37D-DCCB23E14442}"/>
          </ac:cxnSpMkLst>
        </pc:cxnChg>
      </pc:sldChg>
      <pc:sldChg chg="del">
        <pc:chgData name="João Pedro Duarte da Silva" userId="533dd815-25e9-4a62-9fa5-1eae38c0c09d" providerId="ADAL" clId="{F5CBEC31-A887-415D-A3D6-798905C1AE0D}" dt="2021-09-06T10:53:58.138" v="1962" actId="47"/>
        <pc:sldMkLst>
          <pc:docMk/>
          <pc:sldMk cId="3171592336" sldId="264"/>
        </pc:sldMkLst>
      </pc:sldChg>
      <pc:sldChg chg="addSp delSp modSp new mod">
        <pc:chgData name="João Pedro Duarte da Silva" userId="533dd815-25e9-4a62-9fa5-1eae38c0c09d" providerId="ADAL" clId="{F5CBEC31-A887-415D-A3D6-798905C1AE0D}" dt="2021-09-06T11:17:25.220" v="3366" actId="33524"/>
        <pc:sldMkLst>
          <pc:docMk/>
          <pc:sldMk cId="670630937" sldId="265"/>
        </pc:sldMkLst>
        <pc:spChg chg="mod">
          <ac:chgData name="João Pedro Duarte da Silva" userId="533dd815-25e9-4a62-9fa5-1eae38c0c09d" providerId="ADAL" clId="{F5CBEC31-A887-415D-A3D6-798905C1AE0D}" dt="2021-09-06T11:13:21.858" v="2844" actId="20577"/>
          <ac:spMkLst>
            <pc:docMk/>
            <pc:sldMk cId="670630937" sldId="265"/>
            <ac:spMk id="2" creationId="{26E4DEB4-EE36-4FB6-B42E-A685119355F0}"/>
          </ac:spMkLst>
        </pc:spChg>
        <pc:spChg chg="del">
          <ac:chgData name="João Pedro Duarte da Silva" userId="533dd815-25e9-4a62-9fa5-1eae38c0c09d" providerId="ADAL" clId="{F5CBEC31-A887-415D-A3D6-798905C1AE0D}" dt="2021-09-06T11:13:15.077" v="2831"/>
          <ac:spMkLst>
            <pc:docMk/>
            <pc:sldMk cId="670630937" sldId="265"/>
            <ac:spMk id="3" creationId="{DB490728-A810-442E-8B4B-08EF7135FCA1}"/>
          </ac:spMkLst>
        </pc:spChg>
        <pc:spChg chg="add mod">
          <ac:chgData name="João Pedro Duarte da Silva" userId="533dd815-25e9-4a62-9fa5-1eae38c0c09d" providerId="ADAL" clId="{F5CBEC31-A887-415D-A3D6-798905C1AE0D}" dt="2021-09-06T11:17:25.220" v="3366" actId="33524"/>
          <ac:spMkLst>
            <pc:docMk/>
            <pc:sldMk cId="670630937" sldId="265"/>
            <ac:spMk id="6" creationId="{2720A48D-9CCF-450E-8464-4B720AC1554B}"/>
          </ac:spMkLst>
        </pc:spChg>
        <pc:picChg chg="add mod">
          <ac:chgData name="João Pedro Duarte da Silva" userId="533dd815-25e9-4a62-9fa5-1eae38c0c09d" providerId="ADAL" clId="{F5CBEC31-A887-415D-A3D6-798905C1AE0D}" dt="2021-09-06T11:16:28.856" v="3246" actId="1076"/>
          <ac:picMkLst>
            <pc:docMk/>
            <pc:sldMk cId="670630937" sldId="265"/>
            <ac:picMk id="5" creationId="{0F525337-D892-43E1-B5B5-7853B726FBD1}"/>
          </ac:picMkLst>
        </pc:picChg>
      </pc:sldChg>
      <pc:sldChg chg="addSp delSp modSp new mod">
        <pc:chgData name="João Pedro Duarte da Silva" userId="533dd815-25e9-4a62-9fa5-1eae38c0c09d" providerId="ADAL" clId="{F5CBEC31-A887-415D-A3D6-798905C1AE0D}" dt="2021-09-07T08:17:00.893" v="3869" actId="1582"/>
        <pc:sldMkLst>
          <pc:docMk/>
          <pc:sldMk cId="3569843285" sldId="266"/>
        </pc:sldMkLst>
        <pc:spChg chg="del">
          <ac:chgData name="João Pedro Duarte da Silva" userId="533dd815-25e9-4a62-9fa5-1eae38c0c09d" providerId="ADAL" clId="{F5CBEC31-A887-415D-A3D6-798905C1AE0D}" dt="2021-09-07T08:14:01.416" v="3848" actId="478"/>
          <ac:spMkLst>
            <pc:docMk/>
            <pc:sldMk cId="3569843285" sldId="266"/>
            <ac:spMk id="3" creationId="{B39D047D-D7D3-4B93-A4C4-20B59703A3DA}"/>
          </ac:spMkLst>
        </pc:spChg>
        <pc:spChg chg="add mod">
          <ac:chgData name="João Pedro Duarte da Silva" userId="533dd815-25e9-4a62-9fa5-1eae38c0c09d" providerId="ADAL" clId="{F5CBEC31-A887-415D-A3D6-798905C1AE0D}" dt="2021-09-07T08:16:39.638" v="3866" actId="1076"/>
          <ac:spMkLst>
            <pc:docMk/>
            <pc:sldMk cId="3569843285" sldId="266"/>
            <ac:spMk id="8" creationId="{B4C3D2EA-BF2E-4756-99C5-6D31E9A25CB9}"/>
          </ac:spMkLst>
        </pc:spChg>
        <pc:picChg chg="add mod">
          <ac:chgData name="João Pedro Duarte da Silva" userId="533dd815-25e9-4a62-9fa5-1eae38c0c09d" providerId="ADAL" clId="{F5CBEC31-A887-415D-A3D6-798905C1AE0D}" dt="2021-09-07T08:16:34.657" v="3865" actId="1076"/>
          <ac:picMkLst>
            <pc:docMk/>
            <pc:sldMk cId="3569843285" sldId="266"/>
            <ac:picMk id="5" creationId="{B7C9AA27-C212-467F-AD60-17082D402B0B}"/>
          </ac:picMkLst>
        </pc:picChg>
        <pc:picChg chg="add mod">
          <ac:chgData name="João Pedro Duarte da Silva" userId="533dd815-25e9-4a62-9fa5-1eae38c0c09d" providerId="ADAL" clId="{F5CBEC31-A887-415D-A3D6-798905C1AE0D}" dt="2021-09-07T08:16:11.476" v="3859" actId="1076"/>
          <ac:picMkLst>
            <pc:docMk/>
            <pc:sldMk cId="3569843285" sldId="266"/>
            <ac:picMk id="7" creationId="{1F0A81D2-4B97-4DAE-94A4-EB17646C3F53}"/>
          </ac:picMkLst>
        </pc:picChg>
        <pc:cxnChg chg="add mod">
          <ac:chgData name="João Pedro Duarte da Silva" userId="533dd815-25e9-4a62-9fa5-1eae38c0c09d" providerId="ADAL" clId="{F5CBEC31-A887-415D-A3D6-798905C1AE0D}" dt="2021-09-07T08:17:00.893" v="3869" actId="1582"/>
          <ac:cxnSpMkLst>
            <pc:docMk/>
            <pc:sldMk cId="3569843285" sldId="266"/>
            <ac:cxnSpMk id="10" creationId="{157D6FE2-3C47-4BB6-A842-FC59D5C776F3}"/>
          </ac:cxnSpMkLst>
        </pc:cxnChg>
      </pc:sldChg>
      <pc:sldChg chg="addSp delSp modSp add mod">
        <pc:chgData name="João Pedro Duarte da Silva" userId="533dd815-25e9-4a62-9fa5-1eae38c0c09d" providerId="ADAL" clId="{F5CBEC31-A887-415D-A3D6-798905C1AE0D}" dt="2021-09-06T12:43:21.351" v="3588" actId="1076"/>
        <pc:sldMkLst>
          <pc:docMk/>
          <pc:sldMk cId="2084859660" sldId="267"/>
        </pc:sldMkLst>
        <pc:spChg chg="mod">
          <ac:chgData name="João Pedro Duarte da Silva" userId="533dd815-25e9-4a62-9fa5-1eae38c0c09d" providerId="ADAL" clId="{F5CBEC31-A887-415D-A3D6-798905C1AE0D}" dt="2021-09-06T11:19:54.420" v="3384" actId="14100"/>
          <ac:spMkLst>
            <pc:docMk/>
            <pc:sldMk cId="2084859660" sldId="267"/>
            <ac:spMk id="6" creationId="{8E3B979A-9081-4157-AC79-BA62BD50388B}"/>
          </ac:spMkLst>
        </pc:spChg>
        <pc:spChg chg="del">
          <ac:chgData name="João Pedro Duarte da Silva" userId="533dd815-25e9-4a62-9fa5-1eae38c0c09d" providerId="ADAL" clId="{F5CBEC31-A887-415D-A3D6-798905C1AE0D}" dt="2021-09-06T11:19:57.623" v="3386" actId="478"/>
          <ac:spMkLst>
            <pc:docMk/>
            <pc:sldMk cId="2084859660" sldId="267"/>
            <ac:spMk id="7" creationId="{6157953F-4FD6-4FB5-95E5-0826BB411B53}"/>
          </ac:spMkLst>
        </pc:spChg>
        <pc:spChg chg="del">
          <ac:chgData name="João Pedro Duarte da Silva" userId="533dd815-25e9-4a62-9fa5-1eae38c0c09d" providerId="ADAL" clId="{F5CBEC31-A887-415D-A3D6-798905C1AE0D}" dt="2021-09-06T11:19:56.305" v="3385" actId="478"/>
          <ac:spMkLst>
            <pc:docMk/>
            <pc:sldMk cId="2084859660" sldId="267"/>
            <ac:spMk id="14" creationId="{05FA4F74-374A-4171-B94F-09719B6EC4AD}"/>
          </ac:spMkLst>
        </pc:spChg>
        <pc:spChg chg="add mod">
          <ac:chgData name="João Pedro Duarte da Silva" userId="533dd815-25e9-4a62-9fa5-1eae38c0c09d" providerId="ADAL" clId="{F5CBEC31-A887-415D-A3D6-798905C1AE0D}" dt="2021-09-06T11:24:07.706" v="3407" actId="1076"/>
          <ac:spMkLst>
            <pc:docMk/>
            <pc:sldMk cId="2084859660" sldId="267"/>
            <ac:spMk id="20" creationId="{8836EF42-79CC-4A76-BFF5-705E6E9ED959}"/>
          </ac:spMkLst>
        </pc:spChg>
        <pc:spChg chg="add mod">
          <ac:chgData name="João Pedro Duarte da Silva" userId="533dd815-25e9-4a62-9fa5-1eae38c0c09d" providerId="ADAL" clId="{F5CBEC31-A887-415D-A3D6-798905C1AE0D}" dt="2021-09-06T11:24:04.750" v="3406" actId="1076"/>
          <ac:spMkLst>
            <pc:docMk/>
            <pc:sldMk cId="2084859660" sldId="267"/>
            <ac:spMk id="21" creationId="{21B4E850-E572-4A14-890D-5DA14180EEC9}"/>
          </ac:spMkLst>
        </pc:spChg>
        <pc:spChg chg="add mod">
          <ac:chgData name="João Pedro Duarte da Silva" userId="533dd815-25e9-4a62-9fa5-1eae38c0c09d" providerId="ADAL" clId="{F5CBEC31-A887-415D-A3D6-798905C1AE0D}" dt="2021-09-06T11:25:01.340" v="3527" actId="1076"/>
          <ac:spMkLst>
            <pc:docMk/>
            <pc:sldMk cId="2084859660" sldId="267"/>
            <ac:spMk id="22" creationId="{68F9828A-E86B-447F-9797-032C6EA5BB24}"/>
          </ac:spMkLst>
        </pc:spChg>
        <pc:spChg chg="add mod">
          <ac:chgData name="João Pedro Duarte da Silva" userId="533dd815-25e9-4a62-9fa5-1eae38c0c09d" providerId="ADAL" clId="{F5CBEC31-A887-415D-A3D6-798905C1AE0D}" dt="2021-09-06T11:26:16.381" v="3566" actId="1076"/>
          <ac:spMkLst>
            <pc:docMk/>
            <pc:sldMk cId="2084859660" sldId="267"/>
            <ac:spMk id="23" creationId="{A7133C75-6B6A-4A9A-A554-11BA7FD20DE6}"/>
          </ac:spMkLst>
        </pc:spChg>
        <pc:spChg chg="add mod">
          <ac:chgData name="João Pedro Duarte da Silva" userId="533dd815-25e9-4a62-9fa5-1eae38c0c09d" providerId="ADAL" clId="{F5CBEC31-A887-415D-A3D6-798905C1AE0D}" dt="2021-09-06T12:42:56.797" v="3578" actId="1076"/>
          <ac:spMkLst>
            <pc:docMk/>
            <pc:sldMk cId="2084859660" sldId="267"/>
            <ac:spMk id="24" creationId="{ED62920E-826E-4F50-B2CD-675E14E84EDF}"/>
          </ac:spMkLst>
        </pc:spChg>
        <pc:spChg chg="add mod">
          <ac:chgData name="João Pedro Duarte da Silva" userId="533dd815-25e9-4a62-9fa5-1eae38c0c09d" providerId="ADAL" clId="{F5CBEC31-A887-415D-A3D6-798905C1AE0D}" dt="2021-09-06T12:43:21.351" v="3588" actId="1076"/>
          <ac:spMkLst>
            <pc:docMk/>
            <pc:sldMk cId="2084859660" sldId="267"/>
            <ac:spMk id="25" creationId="{A139F4D3-0A03-49B9-AFB6-0C31FCEC0304}"/>
          </ac:spMkLst>
        </pc:spChg>
        <pc:picChg chg="add mod">
          <ac:chgData name="João Pedro Duarte da Silva" userId="533dd815-25e9-4a62-9fa5-1eae38c0c09d" providerId="ADAL" clId="{F5CBEC31-A887-415D-A3D6-798905C1AE0D}" dt="2021-09-06T11:21:36.728" v="3388" actId="1076"/>
          <ac:picMkLst>
            <pc:docMk/>
            <pc:sldMk cId="2084859660" sldId="267"/>
            <ac:picMk id="5" creationId="{8E4F925A-B2B6-4BCF-8681-D4EC66BB8897}"/>
          </ac:picMkLst>
        </pc:picChg>
        <pc:picChg chg="add mod modCrop">
          <ac:chgData name="João Pedro Duarte da Silva" userId="533dd815-25e9-4a62-9fa5-1eae38c0c09d" providerId="ADAL" clId="{F5CBEC31-A887-415D-A3D6-798905C1AE0D}" dt="2021-09-06T11:24:00.643" v="3405" actId="1076"/>
          <ac:picMkLst>
            <pc:docMk/>
            <pc:sldMk cId="2084859660" sldId="267"/>
            <ac:picMk id="10" creationId="{D9A1DB87-F482-4D2C-9264-0313DEA3EF48}"/>
          </ac:picMkLst>
        </pc:picChg>
        <pc:picChg chg="del">
          <ac:chgData name="João Pedro Duarte da Silva" userId="533dd815-25e9-4a62-9fa5-1eae38c0c09d" providerId="ADAL" clId="{F5CBEC31-A887-415D-A3D6-798905C1AE0D}" dt="2021-09-06T11:19:39.594" v="3376" actId="478"/>
          <ac:picMkLst>
            <pc:docMk/>
            <pc:sldMk cId="2084859660" sldId="267"/>
            <ac:picMk id="11" creationId="{789D948E-D17D-4299-9854-AE0114206306}"/>
          </ac:picMkLst>
        </pc:picChg>
        <pc:picChg chg="del">
          <ac:chgData name="João Pedro Duarte da Silva" userId="533dd815-25e9-4a62-9fa5-1eae38c0c09d" providerId="ADAL" clId="{F5CBEC31-A887-415D-A3D6-798905C1AE0D}" dt="2021-09-06T11:19:40.163" v="3377" actId="478"/>
          <ac:picMkLst>
            <pc:docMk/>
            <pc:sldMk cId="2084859660" sldId="267"/>
            <ac:picMk id="13" creationId="{4E4A3AED-5915-43F9-8BB1-6EA564CFB8AD}"/>
          </ac:picMkLst>
        </pc:picChg>
        <pc:cxnChg chg="add del mod">
          <ac:chgData name="João Pedro Duarte da Silva" userId="533dd815-25e9-4a62-9fa5-1eae38c0c09d" providerId="ADAL" clId="{F5CBEC31-A887-415D-A3D6-798905C1AE0D}" dt="2021-09-06T11:23:24.355" v="3396" actId="14100"/>
          <ac:cxnSpMkLst>
            <pc:docMk/>
            <pc:sldMk cId="2084859660" sldId="267"/>
            <ac:cxnSpMk id="4" creationId="{D19C3046-DEA0-4FA2-80A3-7295A5C90825}"/>
          </ac:cxnSpMkLst>
        </pc:cxnChg>
        <pc:cxnChg chg="del">
          <ac:chgData name="João Pedro Duarte da Silva" userId="533dd815-25e9-4a62-9fa5-1eae38c0c09d" providerId="ADAL" clId="{F5CBEC31-A887-415D-A3D6-798905C1AE0D}" dt="2021-09-06T11:19:43.455" v="3380" actId="478"/>
          <ac:cxnSpMkLst>
            <pc:docMk/>
            <pc:sldMk cId="2084859660" sldId="267"/>
            <ac:cxnSpMk id="12" creationId="{B5FEE827-878A-430A-B07A-7E796967CCA1}"/>
          </ac:cxnSpMkLst>
        </pc:cxnChg>
        <pc:cxnChg chg="add mod">
          <ac:chgData name="João Pedro Duarte da Silva" userId="533dd815-25e9-4a62-9fa5-1eae38c0c09d" providerId="ADAL" clId="{F5CBEC31-A887-415D-A3D6-798905C1AE0D}" dt="2021-09-06T11:24:00.643" v="3405" actId="1076"/>
          <ac:cxnSpMkLst>
            <pc:docMk/>
            <pc:sldMk cId="2084859660" sldId="267"/>
            <ac:cxnSpMk id="18" creationId="{34A6ED8A-5EE3-4F58-B14B-56ED35CDC8E4}"/>
          </ac:cxnSpMkLst>
        </pc:cxnChg>
      </pc:sldChg>
      <pc:sldChg chg="addSp delSp modSp add mod">
        <pc:chgData name="João Pedro Duarte da Silva" userId="533dd815-25e9-4a62-9fa5-1eae38c0c09d" providerId="ADAL" clId="{F5CBEC31-A887-415D-A3D6-798905C1AE0D}" dt="2021-09-06T12:59:36.281" v="3847" actId="14100"/>
        <pc:sldMkLst>
          <pc:docMk/>
          <pc:sldMk cId="2642315858" sldId="269"/>
        </pc:sldMkLst>
        <pc:spChg chg="mod ord">
          <ac:chgData name="João Pedro Duarte da Silva" userId="533dd815-25e9-4a62-9fa5-1eae38c0c09d" providerId="ADAL" clId="{F5CBEC31-A887-415D-A3D6-798905C1AE0D}" dt="2021-09-06T12:56:10.987" v="3632" actId="1076"/>
          <ac:spMkLst>
            <pc:docMk/>
            <pc:sldMk cId="2642315858" sldId="269"/>
            <ac:spMk id="6" creationId="{8E3B979A-9081-4157-AC79-BA62BD50388B}"/>
          </ac:spMkLst>
        </pc:spChg>
        <pc:spChg chg="add del mod">
          <ac:chgData name="João Pedro Duarte da Silva" userId="533dd815-25e9-4a62-9fa5-1eae38c0c09d" providerId="ADAL" clId="{F5CBEC31-A887-415D-A3D6-798905C1AE0D}" dt="2021-09-06T12:56:37.455" v="3640"/>
          <ac:spMkLst>
            <pc:docMk/>
            <pc:sldMk cId="2642315858" sldId="269"/>
            <ac:spMk id="15" creationId="{5671FF44-31D2-4718-8893-D1F7EC5B5E34}"/>
          </ac:spMkLst>
        </pc:spChg>
        <pc:spChg chg="add mod">
          <ac:chgData name="João Pedro Duarte da Silva" userId="533dd815-25e9-4a62-9fa5-1eae38c0c09d" providerId="ADAL" clId="{F5CBEC31-A887-415D-A3D6-798905C1AE0D}" dt="2021-09-06T12:57:00.478" v="3657" actId="1076"/>
          <ac:spMkLst>
            <pc:docMk/>
            <pc:sldMk cId="2642315858" sldId="269"/>
            <ac:spMk id="16" creationId="{F8FA0AD3-B86F-46CB-9542-ED911CD335A9}"/>
          </ac:spMkLst>
        </pc:spChg>
        <pc:spChg chg="del">
          <ac:chgData name="João Pedro Duarte da Silva" userId="533dd815-25e9-4a62-9fa5-1eae38c0c09d" providerId="ADAL" clId="{F5CBEC31-A887-415D-A3D6-798905C1AE0D}" dt="2021-09-06T12:55:20.041" v="3616" actId="478"/>
          <ac:spMkLst>
            <pc:docMk/>
            <pc:sldMk cId="2642315858" sldId="269"/>
            <ac:spMk id="20" creationId="{8836EF42-79CC-4A76-BFF5-705E6E9ED959}"/>
          </ac:spMkLst>
        </pc:spChg>
        <pc:spChg chg="del">
          <ac:chgData name="João Pedro Duarte da Silva" userId="533dd815-25e9-4a62-9fa5-1eae38c0c09d" providerId="ADAL" clId="{F5CBEC31-A887-415D-A3D6-798905C1AE0D}" dt="2021-09-06T12:55:20.966" v="3618" actId="478"/>
          <ac:spMkLst>
            <pc:docMk/>
            <pc:sldMk cId="2642315858" sldId="269"/>
            <ac:spMk id="21" creationId="{21B4E850-E572-4A14-890D-5DA14180EEC9}"/>
          </ac:spMkLst>
        </pc:spChg>
        <pc:spChg chg="del">
          <ac:chgData name="João Pedro Duarte da Silva" userId="533dd815-25e9-4a62-9fa5-1eae38c0c09d" providerId="ADAL" clId="{F5CBEC31-A887-415D-A3D6-798905C1AE0D}" dt="2021-09-06T12:55:24.594" v="3621" actId="478"/>
          <ac:spMkLst>
            <pc:docMk/>
            <pc:sldMk cId="2642315858" sldId="269"/>
            <ac:spMk id="22" creationId="{68F9828A-E86B-447F-9797-032C6EA5BB24}"/>
          </ac:spMkLst>
        </pc:spChg>
        <pc:spChg chg="del">
          <ac:chgData name="João Pedro Duarte da Silva" userId="533dd815-25e9-4a62-9fa5-1eae38c0c09d" providerId="ADAL" clId="{F5CBEC31-A887-415D-A3D6-798905C1AE0D}" dt="2021-09-06T12:55:19.654" v="3615" actId="478"/>
          <ac:spMkLst>
            <pc:docMk/>
            <pc:sldMk cId="2642315858" sldId="269"/>
            <ac:spMk id="23" creationId="{A7133C75-6B6A-4A9A-A554-11BA7FD20DE6}"/>
          </ac:spMkLst>
        </pc:spChg>
        <pc:spChg chg="del mod">
          <ac:chgData name="João Pedro Duarte da Silva" userId="533dd815-25e9-4a62-9fa5-1eae38c0c09d" providerId="ADAL" clId="{F5CBEC31-A887-415D-A3D6-798905C1AE0D}" dt="2021-09-06T12:55:23.343" v="3620" actId="478"/>
          <ac:spMkLst>
            <pc:docMk/>
            <pc:sldMk cId="2642315858" sldId="269"/>
            <ac:spMk id="24" creationId="{ED62920E-826E-4F50-B2CD-675E14E84EDF}"/>
          </ac:spMkLst>
        </pc:spChg>
        <pc:spChg chg="del">
          <ac:chgData name="João Pedro Duarte da Silva" userId="533dd815-25e9-4a62-9fa5-1eae38c0c09d" providerId="ADAL" clId="{F5CBEC31-A887-415D-A3D6-798905C1AE0D}" dt="2021-09-06T12:55:22.118" v="3619" actId="478"/>
          <ac:spMkLst>
            <pc:docMk/>
            <pc:sldMk cId="2642315858" sldId="269"/>
            <ac:spMk id="25" creationId="{A139F4D3-0A03-49B9-AFB6-0C31FCEC0304}"/>
          </ac:spMkLst>
        </pc:spChg>
        <pc:spChg chg="add mod">
          <ac:chgData name="João Pedro Duarte da Silva" userId="533dd815-25e9-4a62-9fa5-1eae38c0c09d" providerId="ADAL" clId="{F5CBEC31-A887-415D-A3D6-798905C1AE0D}" dt="2021-09-06T12:57:08.263" v="3660" actId="14100"/>
          <ac:spMkLst>
            <pc:docMk/>
            <pc:sldMk cId="2642315858" sldId="269"/>
            <ac:spMk id="27" creationId="{4A4D702B-C568-45CB-ACF3-4AA2E04C7208}"/>
          </ac:spMkLst>
        </pc:spChg>
        <pc:spChg chg="add mod">
          <ac:chgData name="João Pedro Duarte da Silva" userId="533dd815-25e9-4a62-9fa5-1eae38c0c09d" providerId="ADAL" clId="{F5CBEC31-A887-415D-A3D6-798905C1AE0D}" dt="2021-09-06T12:57:15.771" v="3663" actId="14100"/>
          <ac:spMkLst>
            <pc:docMk/>
            <pc:sldMk cId="2642315858" sldId="269"/>
            <ac:spMk id="28" creationId="{B02EB8D7-76D7-4AD0-A436-BADD912F0FAC}"/>
          </ac:spMkLst>
        </pc:spChg>
        <pc:spChg chg="add mod">
          <ac:chgData name="João Pedro Duarte da Silva" userId="533dd815-25e9-4a62-9fa5-1eae38c0c09d" providerId="ADAL" clId="{F5CBEC31-A887-415D-A3D6-798905C1AE0D}" dt="2021-09-06T12:57:35.054" v="3685" actId="1076"/>
          <ac:spMkLst>
            <pc:docMk/>
            <pc:sldMk cId="2642315858" sldId="269"/>
            <ac:spMk id="29" creationId="{CC3D6CB4-D27B-4101-AB93-2FE3C26F073C}"/>
          </ac:spMkLst>
        </pc:spChg>
        <pc:spChg chg="add mod">
          <ac:chgData name="João Pedro Duarte da Silva" userId="533dd815-25e9-4a62-9fa5-1eae38c0c09d" providerId="ADAL" clId="{F5CBEC31-A887-415D-A3D6-798905C1AE0D}" dt="2021-09-06T12:58:04.927" v="3698" actId="1076"/>
          <ac:spMkLst>
            <pc:docMk/>
            <pc:sldMk cId="2642315858" sldId="269"/>
            <ac:spMk id="32" creationId="{7761D1E4-22FE-4743-868D-677B99E73834}"/>
          </ac:spMkLst>
        </pc:spChg>
        <pc:spChg chg="add mod">
          <ac:chgData name="João Pedro Duarte da Silva" userId="533dd815-25e9-4a62-9fa5-1eae38c0c09d" providerId="ADAL" clId="{F5CBEC31-A887-415D-A3D6-798905C1AE0D}" dt="2021-09-06T12:58:17.654" v="3704" actId="20577"/>
          <ac:spMkLst>
            <pc:docMk/>
            <pc:sldMk cId="2642315858" sldId="269"/>
            <ac:spMk id="33" creationId="{6AC1C370-A37E-4C7E-8CB2-61813AF63634}"/>
          </ac:spMkLst>
        </pc:spChg>
        <pc:spChg chg="add mod">
          <ac:chgData name="João Pedro Duarte da Silva" userId="533dd815-25e9-4a62-9fa5-1eae38c0c09d" providerId="ADAL" clId="{F5CBEC31-A887-415D-A3D6-798905C1AE0D}" dt="2021-09-06T12:59:36.281" v="3847" actId="14100"/>
          <ac:spMkLst>
            <pc:docMk/>
            <pc:sldMk cId="2642315858" sldId="269"/>
            <ac:spMk id="37" creationId="{8C5CAC2B-81E9-42E4-8CAD-0AF0B12AD93E}"/>
          </ac:spMkLst>
        </pc:spChg>
        <pc:picChg chg="del">
          <ac:chgData name="João Pedro Duarte da Silva" userId="533dd815-25e9-4a62-9fa5-1eae38c0c09d" providerId="ADAL" clId="{F5CBEC31-A887-415D-A3D6-798905C1AE0D}" dt="2021-09-06T12:55:18.650" v="3613" actId="478"/>
          <ac:picMkLst>
            <pc:docMk/>
            <pc:sldMk cId="2642315858" sldId="269"/>
            <ac:picMk id="5" creationId="{8E4F925A-B2B6-4BCF-8681-D4EC66BB8897}"/>
          </ac:picMkLst>
        </pc:picChg>
        <pc:picChg chg="add del">
          <ac:chgData name="João Pedro Duarte da Silva" userId="533dd815-25e9-4a62-9fa5-1eae38c0c09d" providerId="ADAL" clId="{F5CBEC31-A887-415D-A3D6-798905C1AE0D}" dt="2021-09-06T12:55:29.574" v="3625" actId="478"/>
          <ac:picMkLst>
            <pc:docMk/>
            <pc:sldMk cId="2642315858" sldId="269"/>
            <ac:picMk id="7" creationId="{AC2A2208-C276-4CF9-A3F3-A4492626FF3D}"/>
          </ac:picMkLst>
        </pc:picChg>
        <pc:picChg chg="del">
          <ac:chgData name="João Pedro Duarte da Silva" userId="533dd815-25e9-4a62-9fa5-1eae38c0c09d" providerId="ADAL" clId="{F5CBEC31-A887-415D-A3D6-798905C1AE0D}" dt="2021-09-06T12:55:18.286" v="3612" actId="478"/>
          <ac:picMkLst>
            <pc:docMk/>
            <pc:sldMk cId="2642315858" sldId="269"/>
            <ac:picMk id="9" creationId="{BCA44551-6648-4FF3-A18F-0514C2CD8353}"/>
          </ac:picMkLst>
        </pc:picChg>
        <pc:picChg chg="del">
          <ac:chgData name="João Pedro Duarte da Silva" userId="533dd815-25e9-4a62-9fa5-1eae38c0c09d" providerId="ADAL" clId="{F5CBEC31-A887-415D-A3D6-798905C1AE0D}" dt="2021-09-06T12:55:18.994" v="3614" actId="478"/>
          <ac:picMkLst>
            <pc:docMk/>
            <pc:sldMk cId="2642315858" sldId="269"/>
            <ac:picMk id="10" creationId="{D9A1DB87-F482-4D2C-9264-0313DEA3EF48}"/>
          </ac:picMkLst>
        </pc:picChg>
        <pc:picChg chg="add mod">
          <ac:chgData name="João Pedro Duarte da Silva" userId="533dd815-25e9-4a62-9fa5-1eae38c0c09d" providerId="ADAL" clId="{F5CBEC31-A887-415D-A3D6-798905C1AE0D}" dt="2021-09-06T12:55:46.179" v="3627" actId="1076"/>
          <ac:picMkLst>
            <pc:docMk/>
            <pc:sldMk cId="2642315858" sldId="269"/>
            <ac:picMk id="11" creationId="{C6F803DA-33BB-4956-8A90-BE3C2DCFC366}"/>
          </ac:picMkLst>
        </pc:picChg>
        <pc:picChg chg="add mod">
          <ac:chgData name="João Pedro Duarte da Silva" userId="533dd815-25e9-4a62-9fa5-1eae38c0c09d" providerId="ADAL" clId="{F5CBEC31-A887-415D-A3D6-798905C1AE0D}" dt="2021-09-06T12:58:01.479" v="3697" actId="1076"/>
          <ac:picMkLst>
            <pc:docMk/>
            <pc:sldMk cId="2642315858" sldId="269"/>
            <ac:picMk id="13" creationId="{541DDBBB-CCFA-43DD-AD96-EA23845DE1FA}"/>
          </ac:picMkLst>
        </pc:picChg>
        <pc:cxnChg chg="del">
          <ac:chgData name="João Pedro Duarte da Silva" userId="533dd815-25e9-4a62-9fa5-1eae38c0c09d" providerId="ADAL" clId="{F5CBEC31-A887-415D-A3D6-798905C1AE0D}" dt="2021-09-06T12:55:26.191" v="3623" actId="478"/>
          <ac:cxnSpMkLst>
            <pc:docMk/>
            <pc:sldMk cId="2642315858" sldId="269"/>
            <ac:cxnSpMk id="4" creationId="{D19C3046-DEA0-4FA2-80A3-7295A5C90825}"/>
          </ac:cxnSpMkLst>
        </pc:cxnChg>
        <pc:cxnChg chg="del mod">
          <ac:chgData name="João Pedro Duarte da Silva" userId="533dd815-25e9-4a62-9fa5-1eae38c0c09d" providerId="ADAL" clId="{F5CBEC31-A887-415D-A3D6-798905C1AE0D}" dt="2021-09-06T12:55:25.635" v="3622" actId="478"/>
          <ac:cxnSpMkLst>
            <pc:docMk/>
            <pc:sldMk cId="2642315858" sldId="269"/>
            <ac:cxnSpMk id="18" creationId="{34A6ED8A-5EE3-4F58-B14B-56ED35CDC8E4}"/>
          </ac:cxnSpMkLst>
        </pc:cxnChg>
        <pc:cxnChg chg="add mod">
          <ac:chgData name="João Pedro Duarte da Silva" userId="533dd815-25e9-4a62-9fa5-1eae38c0c09d" providerId="ADAL" clId="{F5CBEC31-A887-415D-A3D6-798905C1AE0D}" dt="2021-09-06T12:56:31.960" v="3636" actId="1582"/>
          <ac:cxnSpMkLst>
            <pc:docMk/>
            <pc:sldMk cId="2642315858" sldId="269"/>
            <ac:cxnSpMk id="26" creationId="{5BF3579A-DB19-4AC0-9F66-9AFCD7B775FC}"/>
          </ac:cxnSpMkLst>
        </pc:cxnChg>
        <pc:cxnChg chg="add mod">
          <ac:chgData name="João Pedro Duarte da Silva" userId="533dd815-25e9-4a62-9fa5-1eae38c0c09d" providerId="ADAL" clId="{F5CBEC31-A887-415D-A3D6-798905C1AE0D}" dt="2021-09-06T12:57:39.952" v="3688" actId="14100"/>
          <ac:cxnSpMkLst>
            <pc:docMk/>
            <pc:sldMk cId="2642315858" sldId="269"/>
            <ac:cxnSpMk id="30" creationId="{510B46B1-806E-4F30-903E-2EEC10AB7C16}"/>
          </ac:cxnSpMkLst>
        </pc:cxnChg>
        <pc:cxnChg chg="add mod">
          <ac:chgData name="João Pedro Duarte da Silva" userId="533dd815-25e9-4a62-9fa5-1eae38c0c09d" providerId="ADAL" clId="{F5CBEC31-A887-415D-A3D6-798905C1AE0D}" dt="2021-09-06T12:57:47.595" v="3692" actId="14100"/>
          <ac:cxnSpMkLst>
            <pc:docMk/>
            <pc:sldMk cId="2642315858" sldId="269"/>
            <ac:cxnSpMk id="31" creationId="{414ABD0C-9D12-4638-B75B-FA6DE9E16C15}"/>
          </ac:cxnSpMkLst>
        </pc:cxnChg>
        <pc:cxnChg chg="add mod">
          <ac:chgData name="João Pedro Duarte da Silva" userId="533dd815-25e9-4a62-9fa5-1eae38c0c09d" providerId="ADAL" clId="{F5CBEC31-A887-415D-A3D6-798905C1AE0D}" dt="2021-09-06T12:58:24.586" v="3707" actId="14100"/>
          <ac:cxnSpMkLst>
            <pc:docMk/>
            <pc:sldMk cId="2642315858" sldId="269"/>
            <ac:cxnSpMk id="34" creationId="{AA7A5820-84F6-4F44-832D-AA1B3000E4FB}"/>
          </ac:cxnSpMkLst>
        </pc:cxnChg>
      </pc:sldChg>
      <pc:sldChg chg="addSp modSp add mod">
        <pc:chgData name="João Pedro Duarte da Silva" userId="533dd815-25e9-4a62-9fa5-1eae38c0c09d" providerId="ADAL" clId="{F5CBEC31-A887-415D-A3D6-798905C1AE0D}" dt="2021-09-07T08:20:59.458" v="3966" actId="1582"/>
        <pc:sldMkLst>
          <pc:docMk/>
          <pc:sldMk cId="2291799849" sldId="270"/>
        </pc:sldMkLst>
        <pc:spChg chg="add mod">
          <ac:chgData name="João Pedro Duarte da Silva" userId="533dd815-25e9-4a62-9fa5-1eae38c0c09d" providerId="ADAL" clId="{F5CBEC31-A887-415D-A3D6-798905C1AE0D}" dt="2021-09-07T08:19:36.483" v="3880" actId="1076"/>
          <ac:spMkLst>
            <pc:docMk/>
            <pc:sldMk cId="2291799849" sldId="270"/>
            <ac:spMk id="5" creationId="{9863F711-E09D-4811-A2A3-53CE58BC163B}"/>
          </ac:spMkLst>
        </pc:spChg>
        <pc:spChg chg="add mod">
          <ac:chgData name="João Pedro Duarte da Silva" userId="533dd815-25e9-4a62-9fa5-1eae38c0c09d" providerId="ADAL" clId="{F5CBEC31-A887-415D-A3D6-798905C1AE0D}" dt="2021-09-07T08:20:10.345" v="3904" actId="1076"/>
          <ac:spMkLst>
            <pc:docMk/>
            <pc:sldMk cId="2291799849" sldId="270"/>
            <ac:spMk id="6" creationId="{E9E46A65-65CF-4812-801B-B17E0A32037D}"/>
          </ac:spMkLst>
        </pc:spChg>
        <pc:spChg chg="add mod">
          <ac:chgData name="João Pedro Duarte da Silva" userId="533dd815-25e9-4a62-9fa5-1eae38c0c09d" providerId="ADAL" clId="{F5CBEC31-A887-415D-A3D6-798905C1AE0D}" dt="2021-09-07T08:20:36.998" v="3960" actId="20577"/>
          <ac:spMkLst>
            <pc:docMk/>
            <pc:sldMk cId="2291799849" sldId="270"/>
            <ac:spMk id="7" creationId="{64BDB507-E2DC-4275-87DB-725F6FA5BAB2}"/>
          </ac:spMkLst>
        </pc:spChg>
        <pc:spChg chg="add mod">
          <ac:chgData name="João Pedro Duarte da Silva" userId="533dd815-25e9-4a62-9fa5-1eae38c0c09d" providerId="ADAL" clId="{F5CBEC31-A887-415D-A3D6-798905C1AE0D}" dt="2021-09-07T08:20:59.458" v="3966" actId="1582"/>
          <ac:spMkLst>
            <pc:docMk/>
            <pc:sldMk cId="2291799849" sldId="270"/>
            <ac:spMk id="8" creationId="{1915AC44-CC71-4C97-860D-FBB506878E69}"/>
          </ac:spMkLst>
        </pc:spChg>
        <pc:picChg chg="add mod">
          <ac:chgData name="João Pedro Duarte da Silva" userId="533dd815-25e9-4a62-9fa5-1eae38c0c09d" providerId="ADAL" clId="{F5CBEC31-A887-415D-A3D6-798905C1AE0D}" dt="2021-09-07T08:19:01.788" v="3872" actId="1076"/>
          <ac:picMkLst>
            <pc:docMk/>
            <pc:sldMk cId="2291799849" sldId="270"/>
            <ac:picMk id="4" creationId="{A07C028F-46D3-454E-9A04-0654529C07C7}"/>
          </ac:picMkLst>
        </pc:picChg>
      </pc:sldChg>
      <pc:sldChg chg="addSp modSp add mod">
        <pc:chgData name="João Pedro Duarte da Silva" userId="533dd815-25e9-4a62-9fa5-1eae38c0c09d" providerId="ADAL" clId="{F5CBEC31-A887-415D-A3D6-798905C1AE0D}" dt="2021-09-07T08:24:09.869" v="4054" actId="1076"/>
        <pc:sldMkLst>
          <pc:docMk/>
          <pc:sldMk cId="1750548772" sldId="271"/>
        </pc:sldMkLst>
        <pc:spChg chg="add mod">
          <ac:chgData name="João Pedro Duarte da Silva" userId="533dd815-25e9-4a62-9fa5-1eae38c0c09d" providerId="ADAL" clId="{F5CBEC31-A887-415D-A3D6-798905C1AE0D}" dt="2021-09-07T08:23:03.185" v="3972" actId="1582"/>
          <ac:spMkLst>
            <pc:docMk/>
            <pc:sldMk cId="1750548772" sldId="271"/>
            <ac:spMk id="5" creationId="{1C6B5D92-4499-4C97-8912-CA47C949F292}"/>
          </ac:spMkLst>
        </pc:spChg>
        <pc:spChg chg="add mod">
          <ac:chgData name="João Pedro Duarte da Silva" userId="533dd815-25e9-4a62-9fa5-1eae38c0c09d" providerId="ADAL" clId="{F5CBEC31-A887-415D-A3D6-798905C1AE0D}" dt="2021-09-07T08:24:09.869" v="4054" actId="1076"/>
          <ac:spMkLst>
            <pc:docMk/>
            <pc:sldMk cId="1750548772" sldId="271"/>
            <ac:spMk id="10" creationId="{35FEAE14-BC10-4050-B1B9-CDC6F5775A96}"/>
          </ac:spMkLst>
        </pc:spChg>
        <pc:picChg chg="add">
          <ac:chgData name="João Pedro Duarte da Silva" userId="533dd815-25e9-4a62-9fa5-1eae38c0c09d" providerId="ADAL" clId="{F5CBEC31-A887-415D-A3D6-798905C1AE0D}" dt="2021-09-07T08:22:25.102" v="3967" actId="22"/>
          <ac:picMkLst>
            <pc:docMk/>
            <pc:sldMk cId="1750548772" sldId="271"/>
            <ac:picMk id="4" creationId="{09D50370-EC9E-4730-BE8D-A7DE9C3431FC}"/>
          </ac:picMkLst>
        </pc:picChg>
        <pc:cxnChg chg="add mod">
          <ac:chgData name="João Pedro Duarte da Silva" userId="533dd815-25e9-4a62-9fa5-1eae38c0c09d" providerId="ADAL" clId="{F5CBEC31-A887-415D-A3D6-798905C1AE0D}" dt="2021-09-07T08:23:18.425" v="3977" actId="14100"/>
          <ac:cxnSpMkLst>
            <pc:docMk/>
            <pc:sldMk cId="1750548772" sldId="271"/>
            <ac:cxnSpMk id="7" creationId="{109FA9FA-4AAD-4989-A9E4-2E4E4660FF3A}"/>
          </ac:cxnSpMkLst>
        </pc:cxnChg>
      </pc:sldChg>
      <pc:sldChg chg="addSp add mod">
        <pc:chgData name="João Pedro Duarte da Silva" userId="533dd815-25e9-4a62-9fa5-1eae38c0c09d" providerId="ADAL" clId="{F5CBEC31-A887-415D-A3D6-798905C1AE0D}" dt="2021-09-07T08:24:25.830" v="4055" actId="22"/>
        <pc:sldMkLst>
          <pc:docMk/>
          <pc:sldMk cId="1722776552" sldId="272"/>
        </pc:sldMkLst>
        <pc:picChg chg="add">
          <ac:chgData name="João Pedro Duarte da Silva" userId="533dd815-25e9-4a62-9fa5-1eae38c0c09d" providerId="ADAL" clId="{F5CBEC31-A887-415D-A3D6-798905C1AE0D}" dt="2021-09-07T08:24:25.830" v="4055" actId="22"/>
          <ac:picMkLst>
            <pc:docMk/>
            <pc:sldMk cId="1722776552" sldId="272"/>
            <ac:picMk id="4" creationId="{2151489D-2092-4C18-B735-0455B67B49CF}"/>
          </ac:picMkLst>
        </pc:picChg>
      </pc:sldChg>
      <pc:sldChg chg="addSp modSp add mod">
        <pc:chgData name="João Pedro Duarte da Silva" userId="533dd815-25e9-4a62-9fa5-1eae38c0c09d" providerId="ADAL" clId="{F5CBEC31-A887-415D-A3D6-798905C1AE0D}" dt="2021-09-07T08:42:30.700" v="4525" actId="20577"/>
        <pc:sldMkLst>
          <pc:docMk/>
          <pc:sldMk cId="2630049464" sldId="273"/>
        </pc:sldMkLst>
        <pc:spChg chg="mod">
          <ac:chgData name="João Pedro Duarte da Silva" userId="533dd815-25e9-4a62-9fa5-1eae38c0c09d" providerId="ADAL" clId="{F5CBEC31-A887-415D-A3D6-798905C1AE0D}" dt="2021-09-07T08:42:30.700" v="4525" actId="20577"/>
          <ac:spMkLst>
            <pc:docMk/>
            <pc:sldMk cId="2630049464" sldId="273"/>
            <ac:spMk id="2" creationId="{459740B4-1DC2-405A-AE6C-1D3C0D3EDA55}"/>
          </ac:spMkLst>
        </pc:spChg>
        <pc:spChg chg="add mod">
          <ac:chgData name="João Pedro Duarte da Silva" userId="533dd815-25e9-4a62-9fa5-1eae38c0c09d" providerId="ADAL" clId="{F5CBEC31-A887-415D-A3D6-798905C1AE0D}" dt="2021-09-07T08:27:11.829" v="4100" actId="1582"/>
          <ac:spMkLst>
            <pc:docMk/>
            <pc:sldMk cId="2630049464" sldId="273"/>
            <ac:spMk id="5" creationId="{B0081874-76C8-44C5-913F-EF5C8FA7ED4C}"/>
          </ac:spMkLst>
        </pc:spChg>
        <pc:spChg chg="add mod">
          <ac:chgData name="João Pedro Duarte da Silva" userId="533dd815-25e9-4a62-9fa5-1eae38c0c09d" providerId="ADAL" clId="{F5CBEC31-A887-415D-A3D6-798905C1AE0D}" dt="2021-09-07T08:27:46.419" v="4107" actId="14100"/>
          <ac:spMkLst>
            <pc:docMk/>
            <pc:sldMk cId="2630049464" sldId="273"/>
            <ac:spMk id="9" creationId="{1264C692-658A-4E2C-BBB5-E0EAB4F322E7}"/>
          </ac:spMkLst>
        </pc:spChg>
        <pc:picChg chg="add mod">
          <ac:chgData name="João Pedro Duarte da Silva" userId="533dd815-25e9-4a62-9fa5-1eae38c0c09d" providerId="ADAL" clId="{F5CBEC31-A887-415D-A3D6-798905C1AE0D}" dt="2021-09-07T08:26:56.454" v="4095" actId="1076"/>
          <ac:picMkLst>
            <pc:docMk/>
            <pc:sldMk cId="2630049464" sldId="273"/>
            <ac:picMk id="4" creationId="{480BFB99-EFA4-4B45-9C5A-081B7300BDB7}"/>
          </ac:picMkLst>
        </pc:picChg>
        <pc:cxnChg chg="add mod">
          <ac:chgData name="João Pedro Duarte da Silva" userId="533dd815-25e9-4a62-9fa5-1eae38c0c09d" providerId="ADAL" clId="{F5CBEC31-A887-415D-A3D6-798905C1AE0D}" dt="2021-09-07T08:27:32.514" v="4104" actId="14100"/>
          <ac:cxnSpMkLst>
            <pc:docMk/>
            <pc:sldMk cId="2630049464" sldId="273"/>
            <ac:cxnSpMk id="7" creationId="{FF3F6E44-7795-4555-8ED1-67884F732062}"/>
          </ac:cxnSpMkLst>
        </pc:cxnChg>
      </pc:sldChg>
      <pc:sldChg chg="addSp modSp add mod">
        <pc:chgData name="João Pedro Duarte da Silva" userId="533dd815-25e9-4a62-9fa5-1eae38c0c09d" providerId="ADAL" clId="{F5CBEC31-A887-415D-A3D6-798905C1AE0D}" dt="2021-09-07T08:33:02.820" v="4247" actId="1076"/>
        <pc:sldMkLst>
          <pc:docMk/>
          <pc:sldMk cId="2478884412" sldId="274"/>
        </pc:sldMkLst>
        <pc:spChg chg="add mod">
          <ac:chgData name="João Pedro Duarte da Silva" userId="533dd815-25e9-4a62-9fa5-1eae38c0c09d" providerId="ADAL" clId="{F5CBEC31-A887-415D-A3D6-798905C1AE0D}" dt="2021-09-07T08:32:03.057" v="4111" actId="14100"/>
          <ac:spMkLst>
            <pc:docMk/>
            <pc:sldMk cId="2478884412" sldId="274"/>
            <ac:spMk id="5" creationId="{811535A8-335A-4E94-9CF7-95092D01B942}"/>
          </ac:spMkLst>
        </pc:spChg>
        <pc:spChg chg="add mod">
          <ac:chgData name="João Pedro Duarte da Silva" userId="533dd815-25e9-4a62-9fa5-1eae38c0c09d" providerId="ADAL" clId="{F5CBEC31-A887-415D-A3D6-798905C1AE0D}" dt="2021-09-07T08:33:02.820" v="4247" actId="1076"/>
          <ac:spMkLst>
            <pc:docMk/>
            <pc:sldMk cId="2478884412" sldId="274"/>
            <ac:spMk id="6" creationId="{24F5E4D7-260C-4EB5-9F48-42DC0E25E0BB}"/>
          </ac:spMkLst>
        </pc:spChg>
        <pc:picChg chg="add">
          <ac:chgData name="João Pedro Duarte da Silva" userId="533dd815-25e9-4a62-9fa5-1eae38c0c09d" providerId="ADAL" clId="{F5CBEC31-A887-415D-A3D6-798905C1AE0D}" dt="2021-09-07T08:29:52.144" v="4108" actId="22"/>
          <ac:picMkLst>
            <pc:docMk/>
            <pc:sldMk cId="2478884412" sldId="274"/>
            <ac:picMk id="4" creationId="{6B8F35A9-71F1-42AB-8231-608C9157C594}"/>
          </ac:picMkLst>
        </pc:picChg>
      </pc:sldChg>
      <pc:sldChg chg="addSp delSp modSp add mod">
        <pc:chgData name="João Pedro Duarte da Silva" userId="533dd815-25e9-4a62-9fa5-1eae38c0c09d" providerId="ADAL" clId="{F5CBEC31-A887-415D-A3D6-798905C1AE0D}" dt="2021-09-07T08:34:42.275" v="4290" actId="22"/>
        <pc:sldMkLst>
          <pc:docMk/>
          <pc:sldMk cId="1029744528" sldId="275"/>
        </pc:sldMkLst>
        <pc:spChg chg="mod">
          <ac:chgData name="João Pedro Duarte da Silva" userId="533dd815-25e9-4a62-9fa5-1eae38c0c09d" providerId="ADAL" clId="{F5CBEC31-A887-415D-A3D6-798905C1AE0D}" dt="2021-09-07T08:34:25.517" v="4287" actId="20577"/>
          <ac:spMkLst>
            <pc:docMk/>
            <pc:sldMk cId="1029744528" sldId="275"/>
            <ac:spMk id="2" creationId="{459740B4-1DC2-405A-AE6C-1D3C0D3EDA55}"/>
          </ac:spMkLst>
        </pc:spChg>
        <pc:spChg chg="add del">
          <ac:chgData name="João Pedro Duarte da Silva" userId="533dd815-25e9-4a62-9fa5-1eae38c0c09d" providerId="ADAL" clId="{F5CBEC31-A887-415D-A3D6-798905C1AE0D}" dt="2021-09-07T08:34:24.984" v="4285" actId="478"/>
          <ac:spMkLst>
            <pc:docMk/>
            <pc:sldMk cId="1029744528" sldId="275"/>
            <ac:spMk id="5" creationId="{811535A8-335A-4E94-9CF7-95092D01B942}"/>
          </ac:spMkLst>
        </pc:spChg>
        <pc:spChg chg="add del">
          <ac:chgData name="João Pedro Duarte da Silva" userId="533dd815-25e9-4a62-9fa5-1eae38c0c09d" providerId="ADAL" clId="{F5CBEC31-A887-415D-A3D6-798905C1AE0D}" dt="2021-09-07T08:34:24.827" v="4284" actId="478"/>
          <ac:spMkLst>
            <pc:docMk/>
            <pc:sldMk cId="1029744528" sldId="275"/>
            <ac:spMk id="6" creationId="{24F5E4D7-260C-4EB5-9F48-42DC0E25E0BB}"/>
          </ac:spMkLst>
        </pc:spChg>
        <pc:spChg chg="add del mod">
          <ac:chgData name="João Pedro Duarte da Silva" userId="533dd815-25e9-4a62-9fa5-1eae38c0c09d" providerId="ADAL" clId="{F5CBEC31-A887-415D-A3D6-798905C1AE0D}" dt="2021-09-07T08:34:12.895" v="4264"/>
          <ac:spMkLst>
            <pc:docMk/>
            <pc:sldMk cId="1029744528" sldId="275"/>
            <ac:spMk id="8" creationId="{E0952B00-461B-41D5-8D24-8C60A97C08CD}"/>
          </ac:spMkLst>
        </pc:spChg>
        <pc:picChg chg="add del">
          <ac:chgData name="João Pedro Duarte da Silva" userId="533dd815-25e9-4a62-9fa5-1eae38c0c09d" providerId="ADAL" clId="{F5CBEC31-A887-415D-A3D6-798905C1AE0D}" dt="2021-09-07T08:34:23.648" v="4277" actId="478"/>
          <ac:picMkLst>
            <pc:docMk/>
            <pc:sldMk cId="1029744528" sldId="275"/>
            <ac:picMk id="4" creationId="{6B8F35A9-71F1-42AB-8231-608C9157C594}"/>
          </ac:picMkLst>
        </pc:picChg>
        <pc:picChg chg="add del">
          <ac:chgData name="João Pedro Duarte da Silva" userId="533dd815-25e9-4a62-9fa5-1eae38c0c09d" providerId="ADAL" clId="{F5CBEC31-A887-415D-A3D6-798905C1AE0D}" dt="2021-09-07T08:34:27.414" v="4289" actId="22"/>
          <ac:picMkLst>
            <pc:docMk/>
            <pc:sldMk cId="1029744528" sldId="275"/>
            <ac:picMk id="7" creationId="{9C8142B3-F235-4F54-8353-D1235D3260B5}"/>
          </ac:picMkLst>
        </pc:picChg>
        <pc:picChg chg="add">
          <ac:chgData name="João Pedro Duarte da Silva" userId="533dd815-25e9-4a62-9fa5-1eae38c0c09d" providerId="ADAL" clId="{F5CBEC31-A887-415D-A3D6-798905C1AE0D}" dt="2021-09-07T08:34:42.275" v="4290" actId="22"/>
          <ac:picMkLst>
            <pc:docMk/>
            <pc:sldMk cId="1029744528" sldId="275"/>
            <ac:picMk id="10" creationId="{4AC46D77-19C7-484D-B45B-3E987B86EDD0}"/>
          </ac:picMkLst>
        </pc:picChg>
      </pc:sldChg>
      <pc:sldChg chg="addSp delSp modSp add mod">
        <pc:chgData name="João Pedro Duarte da Silva" userId="533dd815-25e9-4a62-9fa5-1eae38c0c09d" providerId="ADAL" clId="{F5CBEC31-A887-415D-A3D6-798905C1AE0D}" dt="2021-09-07T08:37:30.846" v="4398" actId="20577"/>
        <pc:sldMkLst>
          <pc:docMk/>
          <pc:sldMk cId="3788205814" sldId="276"/>
        </pc:sldMkLst>
        <pc:spChg chg="add del">
          <ac:chgData name="João Pedro Duarte da Silva" userId="533dd815-25e9-4a62-9fa5-1eae38c0c09d" providerId="ADAL" clId="{F5CBEC31-A887-415D-A3D6-798905C1AE0D}" dt="2021-09-07T08:34:24.497" v="4282" actId="478"/>
          <ac:spMkLst>
            <pc:docMk/>
            <pc:sldMk cId="3788205814" sldId="276"/>
            <ac:spMk id="5" creationId="{811535A8-335A-4E94-9CF7-95092D01B942}"/>
          </ac:spMkLst>
        </pc:spChg>
        <pc:spChg chg="add del">
          <ac:chgData name="João Pedro Duarte da Silva" userId="533dd815-25e9-4a62-9fa5-1eae38c0c09d" providerId="ADAL" clId="{F5CBEC31-A887-415D-A3D6-798905C1AE0D}" dt="2021-09-07T08:34:24.314" v="4281" actId="478"/>
          <ac:spMkLst>
            <pc:docMk/>
            <pc:sldMk cId="3788205814" sldId="276"/>
            <ac:spMk id="6" creationId="{24F5E4D7-260C-4EB5-9F48-42DC0E25E0BB}"/>
          </ac:spMkLst>
        </pc:spChg>
        <pc:spChg chg="add mod">
          <ac:chgData name="João Pedro Duarte da Silva" userId="533dd815-25e9-4a62-9fa5-1eae38c0c09d" providerId="ADAL" clId="{F5CBEC31-A887-415D-A3D6-798905C1AE0D}" dt="2021-09-07T08:35:41.550" v="4295" actId="1582"/>
          <ac:spMkLst>
            <pc:docMk/>
            <pc:sldMk cId="3788205814" sldId="276"/>
            <ac:spMk id="8" creationId="{9A24C9B2-6C6C-4B4E-8C32-1F6669674FAB}"/>
          </ac:spMkLst>
        </pc:spChg>
        <pc:spChg chg="add mod">
          <ac:chgData name="João Pedro Duarte da Silva" userId="533dd815-25e9-4a62-9fa5-1eae38c0c09d" providerId="ADAL" clId="{F5CBEC31-A887-415D-A3D6-798905C1AE0D}" dt="2021-09-07T08:37:30.846" v="4398" actId="20577"/>
          <ac:spMkLst>
            <pc:docMk/>
            <pc:sldMk cId="3788205814" sldId="276"/>
            <ac:spMk id="9" creationId="{1205D887-E34B-4B8F-9786-AD6131AC6CEE}"/>
          </ac:spMkLst>
        </pc:spChg>
        <pc:picChg chg="add del">
          <ac:chgData name="João Pedro Duarte da Silva" userId="533dd815-25e9-4a62-9fa5-1eae38c0c09d" providerId="ADAL" clId="{F5CBEC31-A887-415D-A3D6-798905C1AE0D}" dt="2021-09-07T08:34:23.791" v="4278" actId="478"/>
          <ac:picMkLst>
            <pc:docMk/>
            <pc:sldMk cId="3788205814" sldId="276"/>
            <ac:picMk id="4" creationId="{6B8F35A9-71F1-42AB-8231-608C9157C594}"/>
          </ac:picMkLst>
        </pc:picChg>
        <pc:picChg chg="add">
          <ac:chgData name="João Pedro Duarte da Silva" userId="533dd815-25e9-4a62-9fa5-1eae38c0c09d" providerId="ADAL" clId="{F5CBEC31-A887-415D-A3D6-798905C1AE0D}" dt="2021-09-07T08:35:22.700" v="4291" actId="22"/>
          <ac:picMkLst>
            <pc:docMk/>
            <pc:sldMk cId="3788205814" sldId="276"/>
            <ac:picMk id="7" creationId="{12AE659C-2312-486C-8C61-B87AA99882F3}"/>
          </ac:picMkLst>
        </pc:picChg>
      </pc:sldChg>
      <pc:sldChg chg="addSp delSp modSp add mod">
        <pc:chgData name="João Pedro Duarte da Silva" userId="533dd815-25e9-4a62-9fa5-1eae38c0c09d" providerId="ADAL" clId="{F5CBEC31-A887-415D-A3D6-798905C1AE0D}" dt="2021-09-07T08:41:32.686" v="4524" actId="123"/>
        <pc:sldMkLst>
          <pc:docMk/>
          <pc:sldMk cId="3052122558" sldId="277"/>
        </pc:sldMkLst>
        <pc:spChg chg="add del">
          <ac:chgData name="João Pedro Duarte da Silva" userId="533dd815-25e9-4a62-9fa5-1eae38c0c09d" providerId="ADAL" clId="{F5CBEC31-A887-415D-A3D6-798905C1AE0D}" dt="2021-09-07T08:34:24.661" v="4283" actId="478"/>
          <ac:spMkLst>
            <pc:docMk/>
            <pc:sldMk cId="3052122558" sldId="277"/>
            <ac:spMk id="5" creationId="{811535A8-335A-4E94-9CF7-95092D01B942}"/>
          </ac:spMkLst>
        </pc:spChg>
        <pc:spChg chg="add del">
          <ac:chgData name="João Pedro Duarte da Silva" userId="533dd815-25e9-4a62-9fa5-1eae38c0c09d" providerId="ADAL" clId="{F5CBEC31-A887-415D-A3D6-798905C1AE0D}" dt="2021-09-07T08:34:24.099" v="4280" actId="478"/>
          <ac:spMkLst>
            <pc:docMk/>
            <pc:sldMk cId="3052122558" sldId="277"/>
            <ac:spMk id="6" creationId="{24F5E4D7-260C-4EB5-9F48-42DC0E25E0BB}"/>
          </ac:spMkLst>
        </pc:spChg>
        <pc:spChg chg="add mod">
          <ac:chgData name="João Pedro Duarte da Silva" userId="533dd815-25e9-4a62-9fa5-1eae38c0c09d" providerId="ADAL" clId="{F5CBEC31-A887-415D-A3D6-798905C1AE0D}" dt="2021-09-07T08:41:32.686" v="4524" actId="123"/>
          <ac:spMkLst>
            <pc:docMk/>
            <pc:sldMk cId="3052122558" sldId="277"/>
            <ac:spMk id="8" creationId="{027A9763-1AB2-4190-BD97-B7B6AD6EF4EE}"/>
          </ac:spMkLst>
        </pc:spChg>
        <pc:picChg chg="add del">
          <ac:chgData name="João Pedro Duarte da Silva" userId="533dd815-25e9-4a62-9fa5-1eae38c0c09d" providerId="ADAL" clId="{F5CBEC31-A887-415D-A3D6-798905C1AE0D}" dt="2021-09-07T08:34:23.948" v="4279" actId="478"/>
          <ac:picMkLst>
            <pc:docMk/>
            <pc:sldMk cId="3052122558" sldId="277"/>
            <ac:picMk id="4" creationId="{6B8F35A9-71F1-42AB-8231-608C9157C594}"/>
          </ac:picMkLst>
        </pc:picChg>
        <pc:picChg chg="add">
          <ac:chgData name="João Pedro Duarte da Silva" userId="533dd815-25e9-4a62-9fa5-1eae38c0c09d" providerId="ADAL" clId="{F5CBEC31-A887-415D-A3D6-798905C1AE0D}" dt="2021-09-07T08:40:41.397" v="4448" actId="22"/>
          <ac:picMkLst>
            <pc:docMk/>
            <pc:sldMk cId="3052122558" sldId="277"/>
            <ac:picMk id="7" creationId="{2C0975E0-E1FD-47E5-B26A-B8884F61EB28}"/>
          </ac:picMkLst>
        </pc:picChg>
      </pc:sldChg>
      <pc:sldChg chg="addSp delSp modSp add mod">
        <pc:chgData name="João Pedro Duarte da Silva" userId="533dd815-25e9-4a62-9fa5-1eae38c0c09d" providerId="ADAL" clId="{F5CBEC31-A887-415D-A3D6-798905C1AE0D}" dt="2021-09-07T08:53:31.230" v="4753" actId="1582"/>
        <pc:sldMkLst>
          <pc:docMk/>
          <pc:sldMk cId="3428344394" sldId="278"/>
        </pc:sldMkLst>
        <pc:spChg chg="mod">
          <ac:chgData name="João Pedro Duarte da Silva" userId="533dd815-25e9-4a62-9fa5-1eae38c0c09d" providerId="ADAL" clId="{F5CBEC31-A887-415D-A3D6-798905C1AE0D}" dt="2021-09-07T08:43:21.264" v="4565" actId="20577"/>
          <ac:spMkLst>
            <pc:docMk/>
            <pc:sldMk cId="3428344394" sldId="278"/>
            <ac:spMk id="2" creationId="{459740B4-1DC2-405A-AE6C-1D3C0D3EDA55}"/>
          </ac:spMkLst>
        </pc:spChg>
        <pc:spChg chg="add mod">
          <ac:chgData name="João Pedro Duarte da Silva" userId="533dd815-25e9-4a62-9fa5-1eae38c0c09d" providerId="ADAL" clId="{F5CBEC31-A887-415D-A3D6-798905C1AE0D}" dt="2021-09-07T08:52:24.148" v="4730" actId="1076"/>
          <ac:spMkLst>
            <pc:docMk/>
            <pc:sldMk cId="3428344394" sldId="278"/>
            <ac:spMk id="5" creationId="{B9636402-DBBC-4A72-9F7D-4218529B03C9}"/>
          </ac:spMkLst>
        </pc:spChg>
        <pc:spChg chg="add mod">
          <ac:chgData name="João Pedro Duarte da Silva" userId="533dd815-25e9-4a62-9fa5-1eae38c0c09d" providerId="ADAL" clId="{F5CBEC31-A887-415D-A3D6-798905C1AE0D}" dt="2021-09-07T08:53:05.346" v="4746" actId="1076"/>
          <ac:spMkLst>
            <pc:docMk/>
            <pc:sldMk cId="3428344394" sldId="278"/>
            <ac:spMk id="6" creationId="{A3C308E1-68B4-43F9-9346-6035F9FF4EB2}"/>
          </ac:spMkLst>
        </pc:spChg>
        <pc:spChg chg="del">
          <ac:chgData name="João Pedro Duarte da Silva" userId="533dd815-25e9-4a62-9fa5-1eae38c0c09d" providerId="ADAL" clId="{F5CBEC31-A887-415D-A3D6-798905C1AE0D}" dt="2021-09-07T08:42:54.022" v="4528" actId="478"/>
          <ac:spMkLst>
            <pc:docMk/>
            <pc:sldMk cId="3428344394" sldId="278"/>
            <ac:spMk id="8" creationId="{027A9763-1AB2-4190-BD97-B7B6AD6EF4EE}"/>
          </ac:spMkLst>
        </pc:spChg>
        <pc:picChg chg="add mod">
          <ac:chgData name="João Pedro Duarte da Silva" userId="533dd815-25e9-4a62-9fa5-1eae38c0c09d" providerId="ADAL" clId="{F5CBEC31-A887-415D-A3D6-798905C1AE0D}" dt="2021-09-07T08:53:03.070" v="4745" actId="1076"/>
          <ac:picMkLst>
            <pc:docMk/>
            <pc:sldMk cId="3428344394" sldId="278"/>
            <ac:picMk id="4" creationId="{5FC8EDA5-119D-4497-84E6-639A79B4C71D}"/>
          </ac:picMkLst>
        </pc:picChg>
        <pc:picChg chg="del">
          <ac:chgData name="João Pedro Duarte da Silva" userId="533dd815-25e9-4a62-9fa5-1eae38c0c09d" providerId="ADAL" clId="{F5CBEC31-A887-415D-A3D6-798905C1AE0D}" dt="2021-09-07T08:42:50.645" v="4527" actId="478"/>
          <ac:picMkLst>
            <pc:docMk/>
            <pc:sldMk cId="3428344394" sldId="278"/>
            <ac:picMk id="7" creationId="{2C0975E0-E1FD-47E5-B26A-B8884F61EB28}"/>
          </ac:picMkLst>
        </pc:picChg>
        <pc:picChg chg="add del">
          <ac:chgData name="João Pedro Duarte da Silva" userId="533dd815-25e9-4a62-9fa5-1eae38c0c09d" providerId="ADAL" clId="{F5CBEC31-A887-415D-A3D6-798905C1AE0D}" dt="2021-09-07T08:53:18.691" v="4750" actId="22"/>
          <ac:picMkLst>
            <pc:docMk/>
            <pc:sldMk cId="3428344394" sldId="278"/>
            <ac:picMk id="12" creationId="{0A9BC547-8CB3-4ADA-A264-9EBCE55C9A56}"/>
          </ac:picMkLst>
        </pc:picChg>
        <pc:cxnChg chg="add del mod">
          <ac:chgData name="João Pedro Duarte da Silva" userId="533dd815-25e9-4a62-9fa5-1eae38c0c09d" providerId="ADAL" clId="{F5CBEC31-A887-415D-A3D6-798905C1AE0D}" dt="2021-09-07T08:53:16.653" v="4748" actId="11529"/>
          <ac:cxnSpMkLst>
            <pc:docMk/>
            <pc:sldMk cId="3428344394" sldId="278"/>
            <ac:cxnSpMk id="10" creationId="{8985058E-FC2F-455D-B763-914604CC3F1F}"/>
          </ac:cxnSpMkLst>
        </pc:cxnChg>
        <pc:cxnChg chg="add mod">
          <ac:chgData name="João Pedro Duarte da Silva" userId="533dd815-25e9-4a62-9fa5-1eae38c0c09d" providerId="ADAL" clId="{F5CBEC31-A887-415D-A3D6-798905C1AE0D}" dt="2021-09-07T08:53:31.230" v="4753" actId="1582"/>
          <ac:cxnSpMkLst>
            <pc:docMk/>
            <pc:sldMk cId="3428344394" sldId="278"/>
            <ac:cxnSpMk id="14" creationId="{49F12484-89A1-4182-A472-11225006133A}"/>
          </ac:cxnSpMkLst>
        </pc:cxnChg>
      </pc:sldChg>
      <pc:sldChg chg="addSp delSp modSp add mod">
        <pc:chgData name="João Pedro Duarte da Silva" userId="533dd815-25e9-4a62-9fa5-1eae38c0c09d" providerId="ADAL" clId="{F5CBEC31-A887-415D-A3D6-798905C1AE0D}" dt="2021-09-07T08:58:03.261" v="5047" actId="1076"/>
        <pc:sldMkLst>
          <pc:docMk/>
          <pc:sldMk cId="519842780" sldId="281"/>
        </pc:sldMkLst>
        <pc:spChg chg="mod">
          <ac:chgData name="João Pedro Duarte da Silva" userId="533dd815-25e9-4a62-9fa5-1eae38c0c09d" providerId="ADAL" clId="{F5CBEC31-A887-415D-A3D6-798905C1AE0D}" dt="2021-09-07T08:54:37.293" v="4860" actId="404"/>
          <ac:spMkLst>
            <pc:docMk/>
            <pc:sldMk cId="519842780" sldId="281"/>
            <ac:spMk id="2" creationId="{459740B4-1DC2-405A-AE6C-1D3C0D3EDA55}"/>
          </ac:spMkLst>
        </pc:spChg>
        <pc:spChg chg="del">
          <ac:chgData name="João Pedro Duarte da Silva" userId="533dd815-25e9-4a62-9fa5-1eae38c0c09d" providerId="ADAL" clId="{F5CBEC31-A887-415D-A3D6-798905C1AE0D}" dt="2021-09-07T08:52:34.825" v="4735" actId="478"/>
          <ac:spMkLst>
            <pc:docMk/>
            <pc:sldMk cId="519842780" sldId="281"/>
            <ac:spMk id="5" creationId="{B9636402-DBBC-4A72-9F7D-4218529B03C9}"/>
          </ac:spMkLst>
        </pc:spChg>
        <pc:spChg chg="add mod">
          <ac:chgData name="João Pedro Duarte da Silva" userId="533dd815-25e9-4a62-9fa5-1eae38c0c09d" providerId="ADAL" clId="{F5CBEC31-A887-415D-A3D6-798905C1AE0D}" dt="2021-09-07T08:57:58.236" v="5044" actId="1076"/>
          <ac:spMkLst>
            <pc:docMk/>
            <pc:sldMk cId="519842780" sldId="281"/>
            <ac:spMk id="9" creationId="{E225178B-A606-4E0A-9C22-6D58AF3F683F}"/>
          </ac:spMkLst>
        </pc:spChg>
        <pc:picChg chg="del">
          <ac:chgData name="João Pedro Duarte da Silva" userId="533dd815-25e9-4a62-9fa5-1eae38c0c09d" providerId="ADAL" clId="{F5CBEC31-A887-415D-A3D6-798905C1AE0D}" dt="2021-09-07T08:52:33.801" v="4734" actId="478"/>
          <ac:picMkLst>
            <pc:docMk/>
            <pc:sldMk cId="519842780" sldId="281"/>
            <ac:picMk id="4" creationId="{5FC8EDA5-119D-4497-84E6-639A79B4C71D}"/>
          </ac:picMkLst>
        </pc:picChg>
        <pc:picChg chg="add mod">
          <ac:chgData name="João Pedro Duarte da Silva" userId="533dd815-25e9-4a62-9fa5-1eae38c0c09d" providerId="ADAL" clId="{F5CBEC31-A887-415D-A3D6-798905C1AE0D}" dt="2021-09-07T08:58:03.261" v="5047" actId="1076"/>
          <ac:picMkLst>
            <pc:docMk/>
            <pc:sldMk cId="519842780" sldId="281"/>
            <ac:picMk id="6" creationId="{C2AF03BF-9247-4ED7-95F7-0731F3AF8AE5}"/>
          </ac:picMkLst>
        </pc:picChg>
        <pc:picChg chg="add mod">
          <ac:chgData name="João Pedro Duarte da Silva" userId="533dd815-25e9-4a62-9fa5-1eae38c0c09d" providerId="ADAL" clId="{F5CBEC31-A887-415D-A3D6-798905C1AE0D}" dt="2021-09-07T08:58:01.303" v="5046" actId="1076"/>
          <ac:picMkLst>
            <pc:docMk/>
            <pc:sldMk cId="519842780" sldId="281"/>
            <ac:picMk id="7" creationId="{EF74A573-65CE-4275-B48A-812C9910C3AF}"/>
          </ac:picMkLst>
        </pc:picChg>
        <pc:picChg chg="add mod">
          <ac:chgData name="João Pedro Duarte da Silva" userId="533dd815-25e9-4a62-9fa5-1eae38c0c09d" providerId="ADAL" clId="{F5CBEC31-A887-415D-A3D6-798905C1AE0D}" dt="2021-09-07T08:57:59.504" v="5045" actId="1076"/>
          <ac:picMkLst>
            <pc:docMk/>
            <pc:sldMk cId="519842780" sldId="281"/>
            <ac:picMk id="8" creationId="{C92B2086-3A7F-4CC1-910D-C4C75E9B17EA}"/>
          </ac:picMkLst>
        </pc:picChg>
      </pc:sldChg>
      <pc:sldChg chg="addSp delSp modSp add mod">
        <pc:chgData name="João Pedro Duarte da Silva" userId="533dd815-25e9-4a62-9fa5-1eae38c0c09d" providerId="ADAL" clId="{F5CBEC31-A887-415D-A3D6-798905C1AE0D}" dt="2021-09-07T09:03:06.890" v="5200" actId="1076"/>
        <pc:sldMkLst>
          <pc:docMk/>
          <pc:sldMk cId="3909953112" sldId="282"/>
        </pc:sldMkLst>
        <pc:spChg chg="del">
          <ac:chgData name="João Pedro Duarte da Silva" userId="533dd815-25e9-4a62-9fa5-1eae38c0c09d" providerId="ADAL" clId="{F5CBEC31-A887-415D-A3D6-798905C1AE0D}" dt="2021-09-07T08:55:40.900" v="4870" actId="478"/>
          <ac:spMkLst>
            <pc:docMk/>
            <pc:sldMk cId="3909953112" sldId="282"/>
            <ac:spMk id="2" creationId="{459740B4-1DC2-405A-AE6C-1D3C0D3EDA55}"/>
          </ac:spMkLst>
        </pc:spChg>
        <pc:spChg chg="del">
          <ac:chgData name="João Pedro Duarte da Silva" userId="533dd815-25e9-4a62-9fa5-1eae38c0c09d" providerId="ADAL" clId="{F5CBEC31-A887-415D-A3D6-798905C1AE0D}" dt="2021-09-07T08:54:41.630" v="4861" actId="478"/>
          <ac:spMkLst>
            <pc:docMk/>
            <pc:sldMk cId="3909953112" sldId="282"/>
            <ac:spMk id="5" creationId="{B9636402-DBBC-4A72-9F7D-4218529B03C9}"/>
          </ac:spMkLst>
        </pc:spChg>
        <pc:spChg chg="add mod">
          <ac:chgData name="João Pedro Duarte da Silva" userId="533dd815-25e9-4a62-9fa5-1eae38c0c09d" providerId="ADAL" clId="{F5CBEC31-A887-415D-A3D6-798905C1AE0D}" dt="2021-09-07T09:02:14.487" v="5085" actId="20577"/>
          <ac:spMkLst>
            <pc:docMk/>
            <pc:sldMk cId="3909953112" sldId="282"/>
            <ac:spMk id="12" creationId="{BA958DCF-B731-41B1-8308-DBD69DEB1981}"/>
          </ac:spMkLst>
        </pc:spChg>
        <pc:spChg chg="add del mod">
          <ac:chgData name="João Pedro Duarte da Silva" userId="533dd815-25e9-4a62-9fa5-1eae38c0c09d" providerId="ADAL" clId="{F5CBEC31-A887-415D-A3D6-798905C1AE0D}" dt="2021-09-07T08:57:51.492" v="5042" actId="478"/>
          <ac:spMkLst>
            <pc:docMk/>
            <pc:sldMk cId="3909953112" sldId="282"/>
            <ac:spMk id="13" creationId="{21E28F06-405B-4C60-9AD2-658FAB2FA3DE}"/>
          </ac:spMkLst>
        </pc:spChg>
        <pc:spChg chg="add mod">
          <ac:chgData name="João Pedro Duarte da Silva" userId="533dd815-25e9-4a62-9fa5-1eae38c0c09d" providerId="ADAL" clId="{F5CBEC31-A887-415D-A3D6-798905C1AE0D}" dt="2021-09-07T09:03:06.890" v="5200" actId="1076"/>
          <ac:spMkLst>
            <pc:docMk/>
            <pc:sldMk cId="3909953112" sldId="282"/>
            <ac:spMk id="16" creationId="{488AF073-7157-4D05-A740-331AB7CC2A80}"/>
          </ac:spMkLst>
        </pc:spChg>
        <pc:picChg chg="del">
          <ac:chgData name="João Pedro Duarte da Silva" userId="533dd815-25e9-4a62-9fa5-1eae38c0c09d" providerId="ADAL" clId="{F5CBEC31-A887-415D-A3D6-798905C1AE0D}" dt="2021-09-07T08:52:32.444" v="4733" actId="478"/>
          <ac:picMkLst>
            <pc:docMk/>
            <pc:sldMk cId="3909953112" sldId="282"/>
            <ac:picMk id="4" creationId="{5FC8EDA5-119D-4497-84E6-639A79B4C71D}"/>
          </ac:picMkLst>
        </pc:picChg>
        <pc:picChg chg="add del mod">
          <ac:chgData name="João Pedro Duarte da Silva" userId="533dd815-25e9-4a62-9fa5-1eae38c0c09d" providerId="ADAL" clId="{F5CBEC31-A887-415D-A3D6-798905C1AE0D}" dt="2021-09-07T08:57:52.011" v="5043" actId="478"/>
          <ac:picMkLst>
            <pc:docMk/>
            <pc:sldMk cId="3909953112" sldId="282"/>
            <ac:picMk id="6" creationId="{480C2535-332C-4A3A-87DE-E8A2A8B0D01A}"/>
          </ac:picMkLst>
        </pc:picChg>
        <pc:picChg chg="add del mod">
          <ac:chgData name="João Pedro Duarte da Silva" userId="533dd815-25e9-4a62-9fa5-1eae38c0c09d" providerId="ADAL" clId="{F5CBEC31-A887-415D-A3D6-798905C1AE0D}" dt="2021-09-07T08:57:49.971" v="5040" actId="478"/>
          <ac:picMkLst>
            <pc:docMk/>
            <pc:sldMk cId="3909953112" sldId="282"/>
            <ac:picMk id="8" creationId="{F8B95124-94DF-464B-B8AF-684B8965CB32}"/>
          </ac:picMkLst>
        </pc:picChg>
        <pc:picChg chg="add del mod">
          <ac:chgData name="João Pedro Duarte da Silva" userId="533dd815-25e9-4a62-9fa5-1eae38c0c09d" providerId="ADAL" clId="{F5CBEC31-A887-415D-A3D6-798905C1AE0D}" dt="2021-09-07T08:57:50.617" v="5041" actId="478"/>
          <ac:picMkLst>
            <pc:docMk/>
            <pc:sldMk cId="3909953112" sldId="282"/>
            <ac:picMk id="10" creationId="{035A8A47-6709-433C-97AA-D1E208F8F97F}"/>
          </ac:picMkLst>
        </pc:picChg>
        <pc:picChg chg="add mod">
          <ac:chgData name="João Pedro Duarte da Silva" userId="533dd815-25e9-4a62-9fa5-1eae38c0c09d" providerId="ADAL" clId="{F5CBEC31-A887-415D-A3D6-798905C1AE0D}" dt="2021-09-07T09:02:20.164" v="5088" actId="1076"/>
          <ac:picMkLst>
            <pc:docMk/>
            <pc:sldMk cId="3909953112" sldId="282"/>
            <ac:picMk id="15" creationId="{9651FCD6-C26B-4B2C-82E1-AFE544A3C1B2}"/>
          </ac:picMkLst>
        </pc:picChg>
      </pc:sldChg>
      <pc:sldChg chg="addSp delSp modSp add mod">
        <pc:chgData name="João Pedro Duarte da Silva" userId="533dd815-25e9-4a62-9fa5-1eae38c0c09d" providerId="ADAL" clId="{F5CBEC31-A887-415D-A3D6-798905C1AE0D}" dt="2021-09-07T09:04:41.721" v="5258" actId="1076"/>
        <pc:sldMkLst>
          <pc:docMk/>
          <pc:sldMk cId="547777147" sldId="283"/>
        </pc:sldMkLst>
        <pc:spChg chg="mod">
          <ac:chgData name="João Pedro Duarte da Silva" userId="533dd815-25e9-4a62-9fa5-1eae38c0c09d" providerId="ADAL" clId="{F5CBEC31-A887-415D-A3D6-798905C1AE0D}" dt="2021-09-07T09:04:32.456" v="5255" actId="20577"/>
          <ac:spMkLst>
            <pc:docMk/>
            <pc:sldMk cId="547777147" sldId="283"/>
            <ac:spMk id="12" creationId="{BA958DCF-B731-41B1-8308-DBD69DEB1981}"/>
          </ac:spMkLst>
        </pc:spChg>
        <pc:spChg chg="del">
          <ac:chgData name="João Pedro Duarte da Silva" userId="533dd815-25e9-4a62-9fa5-1eae38c0c09d" providerId="ADAL" clId="{F5CBEC31-A887-415D-A3D6-798905C1AE0D}" dt="2021-09-07T09:03:20.729" v="5207" actId="478"/>
          <ac:spMkLst>
            <pc:docMk/>
            <pc:sldMk cId="547777147" sldId="283"/>
            <ac:spMk id="16" creationId="{488AF073-7157-4D05-A740-331AB7CC2A80}"/>
          </ac:spMkLst>
        </pc:spChg>
        <pc:picChg chg="add mod">
          <ac:chgData name="João Pedro Duarte da Silva" userId="533dd815-25e9-4a62-9fa5-1eae38c0c09d" providerId="ADAL" clId="{F5CBEC31-A887-415D-A3D6-798905C1AE0D}" dt="2021-09-07T09:04:41.721" v="5258" actId="1076"/>
          <ac:picMkLst>
            <pc:docMk/>
            <pc:sldMk cId="547777147" sldId="283"/>
            <ac:picMk id="3" creationId="{3BA611AA-A203-4BCD-A4D3-13192D178ED6}"/>
          </ac:picMkLst>
        </pc:picChg>
        <pc:picChg chg="del">
          <ac:chgData name="João Pedro Duarte da Silva" userId="533dd815-25e9-4a62-9fa5-1eae38c0c09d" providerId="ADAL" clId="{F5CBEC31-A887-415D-A3D6-798905C1AE0D}" dt="2021-09-07T09:03:19.547" v="5206" actId="478"/>
          <ac:picMkLst>
            <pc:docMk/>
            <pc:sldMk cId="547777147" sldId="283"/>
            <ac:picMk id="15" creationId="{9651FCD6-C26B-4B2C-82E1-AFE544A3C1B2}"/>
          </ac:picMkLst>
        </pc:picChg>
      </pc:sldChg>
      <pc:sldChg chg="addSp delSp modSp add mod">
        <pc:chgData name="João Pedro Duarte da Silva" userId="533dd815-25e9-4a62-9fa5-1eae38c0c09d" providerId="ADAL" clId="{F5CBEC31-A887-415D-A3D6-798905C1AE0D}" dt="2021-09-07T09:11:18.499" v="5368" actId="1076"/>
        <pc:sldMkLst>
          <pc:docMk/>
          <pc:sldMk cId="3734692174" sldId="284"/>
        </pc:sldMkLst>
        <pc:spChg chg="add mod">
          <ac:chgData name="João Pedro Duarte da Silva" userId="533dd815-25e9-4a62-9fa5-1eae38c0c09d" providerId="ADAL" clId="{F5CBEC31-A887-415D-A3D6-798905C1AE0D}" dt="2021-09-07T09:11:18.499" v="5368" actId="1076"/>
          <ac:spMkLst>
            <pc:docMk/>
            <pc:sldMk cId="3734692174" sldId="284"/>
            <ac:spMk id="6" creationId="{5B09DDFB-5214-47D0-BC10-FA9FCE898D15}"/>
          </ac:spMkLst>
        </pc:spChg>
        <pc:spChg chg="mod">
          <ac:chgData name="João Pedro Duarte da Silva" userId="533dd815-25e9-4a62-9fa5-1eae38c0c09d" providerId="ADAL" clId="{F5CBEC31-A887-415D-A3D6-798905C1AE0D}" dt="2021-09-07T09:03:18.261" v="5205" actId="6549"/>
          <ac:spMkLst>
            <pc:docMk/>
            <pc:sldMk cId="3734692174" sldId="284"/>
            <ac:spMk id="12" creationId="{BA958DCF-B731-41B1-8308-DBD69DEB1981}"/>
          </ac:spMkLst>
        </pc:spChg>
        <pc:spChg chg="del">
          <ac:chgData name="João Pedro Duarte da Silva" userId="533dd815-25e9-4a62-9fa5-1eae38c0c09d" providerId="ADAL" clId="{F5CBEC31-A887-415D-A3D6-798905C1AE0D}" dt="2021-09-07T09:03:17.018" v="5204" actId="478"/>
          <ac:spMkLst>
            <pc:docMk/>
            <pc:sldMk cId="3734692174" sldId="284"/>
            <ac:spMk id="16" creationId="{488AF073-7157-4D05-A740-331AB7CC2A80}"/>
          </ac:spMkLst>
        </pc:spChg>
        <pc:picChg chg="add del">
          <ac:chgData name="João Pedro Duarte da Silva" userId="533dd815-25e9-4a62-9fa5-1eae38c0c09d" providerId="ADAL" clId="{F5CBEC31-A887-415D-A3D6-798905C1AE0D}" dt="2021-09-07T09:09:44.924" v="5260" actId="478"/>
          <ac:picMkLst>
            <pc:docMk/>
            <pc:sldMk cId="3734692174" sldId="284"/>
            <ac:picMk id="3" creationId="{B6379AFA-B50C-4E13-95DA-B27853826089}"/>
          </ac:picMkLst>
        </pc:picChg>
        <pc:picChg chg="add">
          <ac:chgData name="João Pedro Duarte da Silva" userId="533dd815-25e9-4a62-9fa5-1eae38c0c09d" providerId="ADAL" clId="{F5CBEC31-A887-415D-A3D6-798905C1AE0D}" dt="2021-09-07T09:09:52.080" v="5261" actId="22"/>
          <ac:picMkLst>
            <pc:docMk/>
            <pc:sldMk cId="3734692174" sldId="284"/>
            <ac:picMk id="5" creationId="{8EEABB29-9A73-4CF3-8F90-DAB6320DF88C}"/>
          </ac:picMkLst>
        </pc:picChg>
        <pc:picChg chg="del">
          <ac:chgData name="João Pedro Duarte da Silva" userId="533dd815-25e9-4a62-9fa5-1eae38c0c09d" providerId="ADAL" clId="{F5CBEC31-A887-415D-A3D6-798905C1AE0D}" dt="2021-09-07T09:03:15.691" v="5203" actId="478"/>
          <ac:picMkLst>
            <pc:docMk/>
            <pc:sldMk cId="3734692174" sldId="284"/>
            <ac:picMk id="15" creationId="{9651FCD6-C26B-4B2C-82E1-AFE544A3C1B2}"/>
          </ac:picMkLst>
        </pc:picChg>
      </pc:sldChg>
      <pc:sldChg chg="addSp delSp modSp new mod">
        <pc:chgData name="João Pedro Duarte da Silva" userId="533dd815-25e9-4a62-9fa5-1eae38c0c09d" providerId="ADAL" clId="{F5CBEC31-A887-415D-A3D6-798905C1AE0D}" dt="2021-09-07T09:14:57.482" v="5563" actId="14100"/>
        <pc:sldMkLst>
          <pc:docMk/>
          <pc:sldMk cId="567954081" sldId="286"/>
        </pc:sldMkLst>
        <pc:spChg chg="mod">
          <ac:chgData name="João Pedro Duarte da Silva" userId="533dd815-25e9-4a62-9fa5-1eae38c0c09d" providerId="ADAL" clId="{F5CBEC31-A887-415D-A3D6-798905C1AE0D}" dt="2021-09-07T09:12:34.260" v="5420" actId="20577"/>
          <ac:spMkLst>
            <pc:docMk/>
            <pc:sldMk cId="567954081" sldId="286"/>
            <ac:spMk id="2" creationId="{3A9507AE-D0F8-423B-807C-E4A1A7C526C4}"/>
          </ac:spMkLst>
        </pc:spChg>
        <pc:spChg chg="del">
          <ac:chgData name="João Pedro Duarte da Silva" userId="533dd815-25e9-4a62-9fa5-1eae38c0c09d" providerId="ADAL" clId="{F5CBEC31-A887-415D-A3D6-798905C1AE0D}" dt="2021-09-07T09:12:16.845" v="5370" actId="478"/>
          <ac:spMkLst>
            <pc:docMk/>
            <pc:sldMk cId="567954081" sldId="286"/>
            <ac:spMk id="3" creationId="{F74B02F0-9BAC-4BF0-930F-88341863A43C}"/>
          </ac:spMkLst>
        </pc:spChg>
        <pc:spChg chg="add mod">
          <ac:chgData name="João Pedro Duarte da Silva" userId="533dd815-25e9-4a62-9fa5-1eae38c0c09d" providerId="ADAL" clId="{F5CBEC31-A887-415D-A3D6-798905C1AE0D}" dt="2021-09-07T09:14:57.482" v="5563" actId="14100"/>
          <ac:spMkLst>
            <pc:docMk/>
            <pc:sldMk cId="567954081" sldId="286"/>
            <ac:spMk id="8" creationId="{5FBA03A3-9F8D-493F-99FD-7D608B2E971F}"/>
          </ac:spMkLst>
        </pc:spChg>
        <pc:picChg chg="add mod">
          <ac:chgData name="João Pedro Duarte da Silva" userId="533dd815-25e9-4a62-9fa5-1eae38c0c09d" providerId="ADAL" clId="{F5CBEC31-A887-415D-A3D6-798905C1AE0D}" dt="2021-09-07T09:13:48.149" v="5429" actId="1076"/>
          <ac:picMkLst>
            <pc:docMk/>
            <pc:sldMk cId="567954081" sldId="286"/>
            <ac:picMk id="5" creationId="{F976DDCE-AD0C-4CDB-8776-22C5091B4E8B}"/>
          </ac:picMkLst>
        </pc:picChg>
        <pc:picChg chg="add mod">
          <ac:chgData name="João Pedro Duarte da Silva" userId="533dd815-25e9-4a62-9fa5-1eae38c0c09d" providerId="ADAL" clId="{F5CBEC31-A887-415D-A3D6-798905C1AE0D}" dt="2021-09-07T09:13:49.311" v="5430" actId="1076"/>
          <ac:picMkLst>
            <pc:docMk/>
            <pc:sldMk cId="567954081" sldId="286"/>
            <ac:picMk id="7" creationId="{95F1CFC3-A073-4F05-868B-67FB3A73F554}"/>
          </ac:picMkLst>
        </pc:picChg>
      </pc:sldChg>
      <pc:sldChg chg="addSp delSp modSp add mod">
        <pc:chgData name="João Pedro Duarte da Silva" userId="533dd815-25e9-4a62-9fa5-1eae38c0c09d" providerId="ADAL" clId="{F5CBEC31-A887-415D-A3D6-798905C1AE0D}" dt="2021-09-07T09:17:13.639" v="5624" actId="1076"/>
        <pc:sldMkLst>
          <pc:docMk/>
          <pc:sldMk cId="3430185904" sldId="287"/>
        </pc:sldMkLst>
        <pc:spChg chg="del">
          <ac:chgData name="João Pedro Duarte da Silva" userId="533dd815-25e9-4a62-9fa5-1eae38c0c09d" providerId="ADAL" clId="{F5CBEC31-A887-415D-A3D6-798905C1AE0D}" dt="2021-09-07T09:15:03.148" v="5565" actId="478"/>
          <ac:spMkLst>
            <pc:docMk/>
            <pc:sldMk cId="3430185904" sldId="287"/>
            <ac:spMk id="8" creationId="{5FBA03A3-9F8D-493F-99FD-7D608B2E971F}"/>
          </ac:spMkLst>
        </pc:spChg>
        <pc:spChg chg="add mod">
          <ac:chgData name="João Pedro Duarte da Silva" userId="533dd815-25e9-4a62-9fa5-1eae38c0c09d" providerId="ADAL" clId="{F5CBEC31-A887-415D-A3D6-798905C1AE0D}" dt="2021-09-07T09:17:13.639" v="5624" actId="1076"/>
          <ac:spMkLst>
            <pc:docMk/>
            <pc:sldMk cId="3430185904" sldId="287"/>
            <ac:spMk id="10" creationId="{5F75F271-81CB-4E99-AD13-1A5CDCC6B088}"/>
          </ac:spMkLst>
        </pc:spChg>
        <pc:picChg chg="add mod">
          <ac:chgData name="João Pedro Duarte da Silva" userId="533dd815-25e9-4a62-9fa5-1eae38c0c09d" providerId="ADAL" clId="{F5CBEC31-A887-415D-A3D6-798905C1AE0D}" dt="2021-09-07T09:15:18.623" v="5571" actId="1076"/>
          <ac:picMkLst>
            <pc:docMk/>
            <pc:sldMk cId="3430185904" sldId="287"/>
            <ac:picMk id="4" creationId="{1E9E75FC-217F-41DC-B03B-76DE4C5111FE}"/>
          </ac:picMkLst>
        </pc:picChg>
        <pc:picChg chg="del">
          <ac:chgData name="João Pedro Duarte da Silva" userId="533dd815-25e9-4a62-9fa5-1eae38c0c09d" providerId="ADAL" clId="{F5CBEC31-A887-415D-A3D6-798905C1AE0D}" dt="2021-09-07T09:15:04.391" v="5566" actId="478"/>
          <ac:picMkLst>
            <pc:docMk/>
            <pc:sldMk cId="3430185904" sldId="287"/>
            <ac:picMk id="5" creationId="{F976DDCE-AD0C-4CDB-8776-22C5091B4E8B}"/>
          </ac:picMkLst>
        </pc:picChg>
        <pc:picChg chg="del">
          <ac:chgData name="João Pedro Duarte da Silva" userId="533dd815-25e9-4a62-9fa5-1eae38c0c09d" providerId="ADAL" clId="{F5CBEC31-A887-415D-A3D6-798905C1AE0D}" dt="2021-09-07T09:15:05.448" v="5567" actId="478"/>
          <ac:picMkLst>
            <pc:docMk/>
            <pc:sldMk cId="3430185904" sldId="287"/>
            <ac:picMk id="7" creationId="{95F1CFC3-A073-4F05-868B-67FB3A73F554}"/>
          </ac:picMkLst>
        </pc:picChg>
        <pc:picChg chg="add mod">
          <ac:chgData name="João Pedro Duarte da Silva" userId="533dd815-25e9-4a62-9fa5-1eae38c0c09d" providerId="ADAL" clId="{F5CBEC31-A887-415D-A3D6-798905C1AE0D}" dt="2021-09-07T09:16:43.359" v="5573" actId="1076"/>
          <ac:picMkLst>
            <pc:docMk/>
            <pc:sldMk cId="3430185904" sldId="287"/>
            <ac:picMk id="9" creationId="{A1B00FBD-9B2B-4253-AE41-C50E5916C919}"/>
          </ac:picMkLst>
        </pc:picChg>
      </pc:sldChg>
      <pc:sldChg chg="addSp delSp modSp new mod">
        <pc:chgData name="João Pedro Duarte da Silva" userId="533dd815-25e9-4a62-9fa5-1eae38c0c09d" providerId="ADAL" clId="{F5CBEC31-A887-415D-A3D6-798905C1AE0D}" dt="2021-09-07T09:21:09.463" v="5736" actId="1076"/>
        <pc:sldMkLst>
          <pc:docMk/>
          <pc:sldMk cId="560859069" sldId="288"/>
        </pc:sldMkLst>
        <pc:spChg chg="mod">
          <ac:chgData name="João Pedro Duarte da Silva" userId="533dd815-25e9-4a62-9fa5-1eae38c0c09d" providerId="ADAL" clId="{F5CBEC31-A887-415D-A3D6-798905C1AE0D}" dt="2021-09-07T09:19:29.566" v="5666" actId="20577"/>
          <ac:spMkLst>
            <pc:docMk/>
            <pc:sldMk cId="560859069" sldId="288"/>
            <ac:spMk id="2" creationId="{01ED1275-547F-4BA2-9DBF-DC4D31E7854D}"/>
          </ac:spMkLst>
        </pc:spChg>
        <pc:spChg chg="del">
          <ac:chgData name="João Pedro Duarte da Silva" userId="533dd815-25e9-4a62-9fa5-1eae38c0c09d" providerId="ADAL" clId="{F5CBEC31-A887-415D-A3D6-798905C1AE0D}" dt="2021-09-07T09:17:23.796" v="5626" actId="478"/>
          <ac:spMkLst>
            <pc:docMk/>
            <pc:sldMk cId="560859069" sldId="288"/>
            <ac:spMk id="3" creationId="{18C9454F-4AD4-4323-9BCE-01270D94ACE3}"/>
          </ac:spMkLst>
        </pc:spChg>
        <pc:spChg chg="add mod">
          <ac:chgData name="João Pedro Duarte da Silva" userId="533dd815-25e9-4a62-9fa5-1eae38c0c09d" providerId="ADAL" clId="{F5CBEC31-A887-415D-A3D6-798905C1AE0D}" dt="2021-09-07T09:19:59.412" v="5675" actId="1076"/>
          <ac:spMkLst>
            <pc:docMk/>
            <pc:sldMk cId="560859069" sldId="288"/>
            <ac:spMk id="6" creationId="{5BB85677-8261-4831-BEB9-229B85616524}"/>
          </ac:spMkLst>
        </pc:spChg>
        <pc:spChg chg="add mod">
          <ac:chgData name="João Pedro Duarte da Silva" userId="533dd815-25e9-4a62-9fa5-1eae38c0c09d" providerId="ADAL" clId="{F5CBEC31-A887-415D-A3D6-798905C1AE0D}" dt="2021-09-07T09:20:09.327" v="5678" actId="14100"/>
          <ac:spMkLst>
            <pc:docMk/>
            <pc:sldMk cId="560859069" sldId="288"/>
            <ac:spMk id="7" creationId="{4C2C8E33-3CBF-476D-9E58-CA2E93AC4FE0}"/>
          </ac:spMkLst>
        </pc:spChg>
        <pc:spChg chg="add mod">
          <ac:chgData name="João Pedro Duarte da Silva" userId="533dd815-25e9-4a62-9fa5-1eae38c0c09d" providerId="ADAL" clId="{F5CBEC31-A887-415D-A3D6-798905C1AE0D}" dt="2021-09-07T09:20:59.437" v="5730" actId="14100"/>
          <ac:spMkLst>
            <pc:docMk/>
            <pc:sldMk cId="560859069" sldId="288"/>
            <ac:spMk id="8" creationId="{4F9FC83B-B587-4732-AE9E-50F5690904A1}"/>
          </ac:spMkLst>
        </pc:spChg>
        <pc:spChg chg="add del mod">
          <ac:chgData name="João Pedro Duarte da Silva" userId="533dd815-25e9-4a62-9fa5-1eae38c0c09d" providerId="ADAL" clId="{F5CBEC31-A887-415D-A3D6-798905C1AE0D}" dt="2021-09-07T09:21:01.867" v="5731" actId="478"/>
          <ac:spMkLst>
            <pc:docMk/>
            <pc:sldMk cId="560859069" sldId="288"/>
            <ac:spMk id="9" creationId="{812D612B-8F87-4682-B873-8B18E16C871B}"/>
          </ac:spMkLst>
        </pc:spChg>
        <pc:spChg chg="add mod">
          <ac:chgData name="João Pedro Duarte da Silva" userId="533dd815-25e9-4a62-9fa5-1eae38c0c09d" providerId="ADAL" clId="{F5CBEC31-A887-415D-A3D6-798905C1AE0D}" dt="2021-09-07T09:21:09.463" v="5736" actId="1076"/>
          <ac:spMkLst>
            <pc:docMk/>
            <pc:sldMk cId="560859069" sldId="288"/>
            <ac:spMk id="10" creationId="{C8F534C4-81C7-4876-8E7B-F037AC8A7132}"/>
          </ac:spMkLst>
        </pc:spChg>
        <pc:picChg chg="add mod">
          <ac:chgData name="João Pedro Duarte da Silva" userId="533dd815-25e9-4a62-9fa5-1eae38c0c09d" providerId="ADAL" clId="{F5CBEC31-A887-415D-A3D6-798905C1AE0D}" dt="2021-09-07T09:19:14.472" v="5632" actId="1076"/>
          <ac:picMkLst>
            <pc:docMk/>
            <pc:sldMk cId="560859069" sldId="288"/>
            <ac:picMk id="5" creationId="{3CD2AEA7-23A8-4B27-8F0E-DF32C25C120F}"/>
          </ac:picMkLst>
        </pc:picChg>
      </pc:sldChg>
      <pc:sldChg chg="addSp delSp modSp add mod">
        <pc:chgData name="João Pedro Duarte da Silva" userId="533dd815-25e9-4a62-9fa5-1eae38c0c09d" providerId="ADAL" clId="{F5CBEC31-A887-415D-A3D6-798905C1AE0D}" dt="2021-09-07T09:35:12.796" v="6265" actId="1076"/>
        <pc:sldMkLst>
          <pc:docMk/>
          <pc:sldMk cId="3618739658" sldId="289"/>
        </pc:sldMkLst>
        <pc:spChg chg="mod">
          <ac:chgData name="João Pedro Duarte da Silva" userId="533dd815-25e9-4a62-9fa5-1eae38c0c09d" providerId="ADAL" clId="{F5CBEC31-A887-415D-A3D6-798905C1AE0D}" dt="2021-09-07T09:23:28.423" v="5763" actId="20577"/>
          <ac:spMkLst>
            <pc:docMk/>
            <pc:sldMk cId="3618739658" sldId="289"/>
            <ac:spMk id="2" creationId="{01ED1275-547F-4BA2-9DBF-DC4D31E7854D}"/>
          </ac:spMkLst>
        </pc:spChg>
        <pc:spChg chg="add mod">
          <ac:chgData name="João Pedro Duarte da Silva" userId="533dd815-25e9-4a62-9fa5-1eae38c0c09d" providerId="ADAL" clId="{F5CBEC31-A887-415D-A3D6-798905C1AE0D}" dt="2021-09-07T09:35:12.796" v="6265" actId="1076"/>
          <ac:spMkLst>
            <pc:docMk/>
            <pc:sldMk cId="3618739658" sldId="289"/>
            <ac:spMk id="3" creationId="{47CA38E8-866D-4AC7-8E77-1D712A068B2D}"/>
          </ac:spMkLst>
        </pc:spChg>
        <pc:spChg chg="del">
          <ac:chgData name="João Pedro Duarte da Silva" userId="533dd815-25e9-4a62-9fa5-1eae38c0c09d" providerId="ADAL" clId="{F5CBEC31-A887-415D-A3D6-798905C1AE0D}" dt="2021-09-07T09:23:13.087" v="5739" actId="478"/>
          <ac:spMkLst>
            <pc:docMk/>
            <pc:sldMk cId="3618739658" sldId="289"/>
            <ac:spMk id="6" creationId="{5BB85677-8261-4831-BEB9-229B85616524}"/>
          </ac:spMkLst>
        </pc:spChg>
        <pc:spChg chg="del">
          <ac:chgData name="João Pedro Duarte da Silva" userId="533dd815-25e9-4a62-9fa5-1eae38c0c09d" providerId="ADAL" clId="{F5CBEC31-A887-415D-A3D6-798905C1AE0D}" dt="2021-09-07T09:23:13.087" v="5739" actId="478"/>
          <ac:spMkLst>
            <pc:docMk/>
            <pc:sldMk cId="3618739658" sldId="289"/>
            <ac:spMk id="7" creationId="{4C2C8E33-3CBF-476D-9E58-CA2E93AC4FE0}"/>
          </ac:spMkLst>
        </pc:spChg>
        <pc:spChg chg="del">
          <ac:chgData name="João Pedro Duarte da Silva" userId="533dd815-25e9-4a62-9fa5-1eae38c0c09d" providerId="ADAL" clId="{F5CBEC31-A887-415D-A3D6-798905C1AE0D}" dt="2021-09-07T09:23:13.087" v="5739" actId="478"/>
          <ac:spMkLst>
            <pc:docMk/>
            <pc:sldMk cId="3618739658" sldId="289"/>
            <ac:spMk id="8" creationId="{4F9FC83B-B587-4732-AE9E-50F5690904A1}"/>
          </ac:spMkLst>
        </pc:spChg>
        <pc:spChg chg="del">
          <ac:chgData name="João Pedro Duarte da Silva" userId="533dd815-25e9-4a62-9fa5-1eae38c0c09d" providerId="ADAL" clId="{F5CBEC31-A887-415D-A3D6-798905C1AE0D}" dt="2021-09-07T09:23:13.087" v="5739" actId="478"/>
          <ac:spMkLst>
            <pc:docMk/>
            <pc:sldMk cId="3618739658" sldId="289"/>
            <ac:spMk id="10" creationId="{C8F534C4-81C7-4876-8E7B-F037AC8A7132}"/>
          </ac:spMkLst>
        </pc:spChg>
        <pc:spChg chg="add mod">
          <ac:chgData name="João Pedro Duarte da Silva" userId="533dd815-25e9-4a62-9fa5-1eae38c0c09d" providerId="ADAL" clId="{F5CBEC31-A887-415D-A3D6-798905C1AE0D}" dt="2021-09-07T09:35:11.222" v="6264" actId="1076"/>
          <ac:spMkLst>
            <pc:docMk/>
            <pc:sldMk cId="3618739658" sldId="289"/>
            <ac:spMk id="11" creationId="{849ED068-8D39-429E-895E-83FABD43B679}"/>
          </ac:spMkLst>
        </pc:spChg>
        <pc:picChg chg="del">
          <ac:chgData name="João Pedro Duarte da Silva" userId="533dd815-25e9-4a62-9fa5-1eae38c0c09d" providerId="ADAL" clId="{F5CBEC31-A887-415D-A3D6-798905C1AE0D}" dt="2021-09-07T09:23:10.455" v="5738" actId="478"/>
          <ac:picMkLst>
            <pc:docMk/>
            <pc:sldMk cId="3618739658" sldId="289"/>
            <ac:picMk id="5" creationId="{3CD2AEA7-23A8-4B27-8F0E-DF32C25C120F}"/>
          </ac:picMkLst>
        </pc:picChg>
        <pc:picChg chg="add mod">
          <ac:chgData name="João Pedro Duarte da Silva" userId="533dd815-25e9-4a62-9fa5-1eae38c0c09d" providerId="ADAL" clId="{F5CBEC31-A887-415D-A3D6-798905C1AE0D}" dt="2021-09-07T09:32:44.898" v="5995" actId="1076"/>
          <ac:picMkLst>
            <pc:docMk/>
            <pc:sldMk cId="3618739658" sldId="289"/>
            <ac:picMk id="9" creationId="{A73C6D0E-CF09-4DE0-9723-AF0D6D22F95F}"/>
          </ac:picMkLst>
        </pc:picChg>
      </pc:sldChg>
      <pc:sldChg chg="addSp delSp modSp new mod">
        <pc:chgData name="João Pedro Duarte da Silva" userId="533dd815-25e9-4a62-9fa5-1eae38c0c09d" providerId="ADAL" clId="{F5CBEC31-A887-415D-A3D6-798905C1AE0D}" dt="2021-09-07T09:42:35.083" v="6348" actId="14100"/>
        <pc:sldMkLst>
          <pc:docMk/>
          <pc:sldMk cId="3380310202" sldId="292"/>
        </pc:sldMkLst>
        <pc:spChg chg="mod">
          <ac:chgData name="João Pedro Duarte da Silva" userId="533dd815-25e9-4a62-9fa5-1eae38c0c09d" providerId="ADAL" clId="{F5CBEC31-A887-415D-A3D6-798905C1AE0D}" dt="2021-09-07T09:41:16.806" v="6327" actId="20577"/>
          <ac:spMkLst>
            <pc:docMk/>
            <pc:sldMk cId="3380310202" sldId="292"/>
            <ac:spMk id="2" creationId="{4D347B05-7BCD-45CF-8ED7-4886D8397507}"/>
          </ac:spMkLst>
        </pc:spChg>
        <pc:spChg chg="del">
          <ac:chgData name="João Pedro Duarte da Silva" userId="533dd815-25e9-4a62-9fa5-1eae38c0c09d" providerId="ADAL" clId="{F5CBEC31-A887-415D-A3D6-798905C1AE0D}" dt="2021-09-07T09:40:45.670" v="6267" actId="478"/>
          <ac:spMkLst>
            <pc:docMk/>
            <pc:sldMk cId="3380310202" sldId="292"/>
            <ac:spMk id="3" creationId="{06358192-6B39-4784-8B46-55DAD767D247}"/>
          </ac:spMkLst>
        </pc:spChg>
        <pc:spChg chg="add mod">
          <ac:chgData name="João Pedro Duarte da Silva" userId="533dd815-25e9-4a62-9fa5-1eae38c0c09d" providerId="ADAL" clId="{F5CBEC31-A887-415D-A3D6-798905C1AE0D}" dt="2021-09-07T09:42:11.844" v="6342" actId="1582"/>
          <ac:spMkLst>
            <pc:docMk/>
            <pc:sldMk cId="3380310202" sldId="292"/>
            <ac:spMk id="8" creationId="{276A4F01-0B6C-4065-8E3B-C5B91861A166}"/>
          </ac:spMkLst>
        </pc:spChg>
        <pc:picChg chg="add mod">
          <ac:chgData name="João Pedro Duarte da Silva" userId="533dd815-25e9-4a62-9fa5-1eae38c0c09d" providerId="ADAL" clId="{F5CBEC31-A887-415D-A3D6-798905C1AE0D}" dt="2021-09-07T09:41:57.103" v="6338" actId="1076"/>
          <ac:picMkLst>
            <pc:docMk/>
            <pc:sldMk cId="3380310202" sldId="292"/>
            <ac:picMk id="5" creationId="{0426A0D2-0B03-4E2D-9FE9-69AF4B8C4354}"/>
          </ac:picMkLst>
        </pc:picChg>
        <pc:picChg chg="add mod">
          <ac:chgData name="João Pedro Duarte da Silva" userId="533dd815-25e9-4a62-9fa5-1eae38c0c09d" providerId="ADAL" clId="{F5CBEC31-A887-415D-A3D6-798905C1AE0D}" dt="2021-09-07T09:41:55.746" v="6337" actId="1076"/>
          <ac:picMkLst>
            <pc:docMk/>
            <pc:sldMk cId="3380310202" sldId="292"/>
            <ac:picMk id="7" creationId="{304B39BE-DEE4-4F0E-9B4F-9E2F3FF84D53}"/>
          </ac:picMkLst>
        </pc:picChg>
        <pc:cxnChg chg="add mod">
          <ac:chgData name="João Pedro Duarte da Silva" userId="533dd815-25e9-4a62-9fa5-1eae38c0c09d" providerId="ADAL" clId="{F5CBEC31-A887-415D-A3D6-798905C1AE0D}" dt="2021-09-07T09:42:26.986" v="6345" actId="1582"/>
          <ac:cxnSpMkLst>
            <pc:docMk/>
            <pc:sldMk cId="3380310202" sldId="292"/>
            <ac:cxnSpMk id="10" creationId="{466DA1C9-7C0A-4C5C-B2D6-2123389D35AB}"/>
          </ac:cxnSpMkLst>
        </pc:cxnChg>
        <pc:cxnChg chg="add mod">
          <ac:chgData name="João Pedro Duarte da Silva" userId="533dd815-25e9-4a62-9fa5-1eae38c0c09d" providerId="ADAL" clId="{F5CBEC31-A887-415D-A3D6-798905C1AE0D}" dt="2021-09-07T09:42:35.083" v="6348" actId="14100"/>
          <ac:cxnSpMkLst>
            <pc:docMk/>
            <pc:sldMk cId="3380310202" sldId="292"/>
            <ac:cxnSpMk id="11" creationId="{630A6543-5AC7-470D-AA9D-12111D11BB3F}"/>
          </ac:cxnSpMkLst>
        </pc:cxnChg>
      </pc:sldChg>
      <pc:sldChg chg="addSp delSp modSp new mod">
        <pc:chgData name="João Pedro Duarte da Silva" userId="533dd815-25e9-4a62-9fa5-1eae38c0c09d" providerId="ADAL" clId="{F5CBEC31-A887-415D-A3D6-798905C1AE0D}" dt="2021-09-07T09:45:44.583" v="6612" actId="1076"/>
        <pc:sldMkLst>
          <pc:docMk/>
          <pc:sldMk cId="3797478867" sldId="294"/>
        </pc:sldMkLst>
        <pc:spChg chg="mod">
          <ac:chgData name="João Pedro Duarte da Silva" userId="533dd815-25e9-4a62-9fa5-1eae38c0c09d" providerId="ADAL" clId="{F5CBEC31-A887-415D-A3D6-798905C1AE0D}" dt="2021-09-07T09:43:17.340" v="6368" actId="20577"/>
          <ac:spMkLst>
            <pc:docMk/>
            <pc:sldMk cId="3797478867" sldId="294"/>
            <ac:spMk id="2" creationId="{33FEA341-8FC2-411F-BF3E-2D3DDFDE26AB}"/>
          </ac:spMkLst>
        </pc:spChg>
        <pc:spChg chg="del">
          <ac:chgData name="João Pedro Duarte da Silva" userId="533dd815-25e9-4a62-9fa5-1eae38c0c09d" providerId="ADAL" clId="{F5CBEC31-A887-415D-A3D6-798905C1AE0D}" dt="2021-09-07T09:43:20.358" v="6369" actId="478"/>
          <ac:spMkLst>
            <pc:docMk/>
            <pc:sldMk cId="3797478867" sldId="294"/>
            <ac:spMk id="3" creationId="{1E0A1AC6-BBEC-47FE-BAB5-FD81E2A378AE}"/>
          </ac:spMkLst>
        </pc:spChg>
        <pc:spChg chg="add mod">
          <ac:chgData name="João Pedro Duarte da Silva" userId="533dd815-25e9-4a62-9fa5-1eae38c0c09d" providerId="ADAL" clId="{F5CBEC31-A887-415D-A3D6-798905C1AE0D}" dt="2021-09-07T09:45:44.583" v="6612" actId="1076"/>
          <ac:spMkLst>
            <pc:docMk/>
            <pc:sldMk cId="3797478867" sldId="294"/>
            <ac:spMk id="8" creationId="{75C97D8C-B008-4660-A447-8F8D5F0E4A01}"/>
          </ac:spMkLst>
        </pc:spChg>
        <pc:picChg chg="add mod">
          <ac:chgData name="João Pedro Duarte da Silva" userId="533dd815-25e9-4a62-9fa5-1eae38c0c09d" providerId="ADAL" clId="{F5CBEC31-A887-415D-A3D6-798905C1AE0D}" dt="2021-09-07T09:44:52.073" v="6476" actId="1076"/>
          <ac:picMkLst>
            <pc:docMk/>
            <pc:sldMk cId="3797478867" sldId="294"/>
            <ac:picMk id="5" creationId="{6A3E7F99-3174-4F82-819C-7E683AA30444}"/>
          </ac:picMkLst>
        </pc:picChg>
        <pc:picChg chg="add mod">
          <ac:chgData name="João Pedro Duarte da Silva" userId="533dd815-25e9-4a62-9fa5-1eae38c0c09d" providerId="ADAL" clId="{F5CBEC31-A887-415D-A3D6-798905C1AE0D}" dt="2021-09-07T09:44:40.554" v="6474" actId="1076"/>
          <ac:picMkLst>
            <pc:docMk/>
            <pc:sldMk cId="3797478867" sldId="294"/>
            <ac:picMk id="7" creationId="{77C0EEBE-569B-4155-A96B-DCDE2DA61102}"/>
          </ac:picMkLst>
        </pc:picChg>
        <pc:picChg chg="add mod">
          <ac:chgData name="João Pedro Duarte da Silva" userId="533dd815-25e9-4a62-9fa5-1eae38c0c09d" providerId="ADAL" clId="{F5CBEC31-A887-415D-A3D6-798905C1AE0D}" dt="2021-09-07T09:44:54.068" v="6477" actId="1076"/>
          <ac:picMkLst>
            <pc:docMk/>
            <pc:sldMk cId="3797478867" sldId="294"/>
            <ac:picMk id="10" creationId="{065C6A65-2C20-4C52-AE80-43586F8955B2}"/>
          </ac:picMkLst>
        </pc:picChg>
      </pc:sldChg>
      <pc:sldChg chg="modSp new mod">
        <pc:chgData name="João Pedro Duarte da Silva" userId="533dd815-25e9-4a62-9fa5-1eae38c0c09d" providerId="ADAL" clId="{F5CBEC31-A887-415D-A3D6-798905C1AE0D}" dt="2021-09-07T10:06:47.532" v="6727" actId="20577"/>
        <pc:sldMkLst>
          <pc:docMk/>
          <pc:sldMk cId="4174558206" sldId="295"/>
        </pc:sldMkLst>
        <pc:spChg chg="mod">
          <ac:chgData name="João Pedro Duarte da Silva" userId="533dd815-25e9-4a62-9fa5-1eae38c0c09d" providerId="ADAL" clId="{F5CBEC31-A887-415D-A3D6-798905C1AE0D}" dt="2021-09-07T10:06:10.863" v="6629" actId="20577"/>
          <ac:spMkLst>
            <pc:docMk/>
            <pc:sldMk cId="4174558206" sldId="295"/>
            <ac:spMk id="2" creationId="{062C3671-8FD8-4BA7-844C-B045637F15F4}"/>
          </ac:spMkLst>
        </pc:spChg>
        <pc:spChg chg="mod">
          <ac:chgData name="João Pedro Duarte da Silva" userId="533dd815-25e9-4a62-9fa5-1eae38c0c09d" providerId="ADAL" clId="{F5CBEC31-A887-415D-A3D6-798905C1AE0D}" dt="2021-09-07T10:06:47.532" v="6727" actId="20577"/>
          <ac:spMkLst>
            <pc:docMk/>
            <pc:sldMk cId="4174558206" sldId="295"/>
            <ac:spMk id="3" creationId="{ED8B4982-1C65-4C7A-A696-2993C262ED89}"/>
          </ac:spMkLst>
        </pc:spChg>
      </pc:sldChg>
      <pc:sldChg chg="addSp delSp modSp new mod">
        <pc:chgData name="João Pedro Duarte da Silva" userId="533dd815-25e9-4a62-9fa5-1eae38c0c09d" providerId="ADAL" clId="{F5CBEC31-A887-415D-A3D6-798905C1AE0D}" dt="2021-09-07T10:41:25.366" v="6786" actId="1076"/>
        <pc:sldMkLst>
          <pc:docMk/>
          <pc:sldMk cId="3779046868" sldId="297"/>
        </pc:sldMkLst>
        <pc:spChg chg="mod">
          <ac:chgData name="João Pedro Duarte da Silva" userId="533dd815-25e9-4a62-9fa5-1eae38c0c09d" providerId="ADAL" clId="{F5CBEC31-A887-415D-A3D6-798905C1AE0D}" dt="2021-09-07T10:41:03.052" v="6782" actId="20577"/>
          <ac:spMkLst>
            <pc:docMk/>
            <pc:sldMk cId="3779046868" sldId="297"/>
            <ac:spMk id="2" creationId="{19260ABE-2A1F-4567-A626-2E2A2FEEA9C3}"/>
          </ac:spMkLst>
        </pc:spChg>
        <pc:spChg chg="del">
          <ac:chgData name="João Pedro Duarte da Silva" userId="533dd815-25e9-4a62-9fa5-1eae38c0c09d" providerId="ADAL" clId="{F5CBEC31-A887-415D-A3D6-798905C1AE0D}" dt="2021-09-07T10:40:44.352" v="6729" actId="478"/>
          <ac:spMkLst>
            <pc:docMk/>
            <pc:sldMk cId="3779046868" sldId="297"/>
            <ac:spMk id="3" creationId="{B419A5FC-DE5C-4A1A-9333-9F071AA84DDD}"/>
          </ac:spMkLst>
        </pc:spChg>
        <pc:picChg chg="add mod">
          <ac:chgData name="João Pedro Duarte da Silva" userId="533dd815-25e9-4a62-9fa5-1eae38c0c09d" providerId="ADAL" clId="{F5CBEC31-A887-415D-A3D6-798905C1AE0D}" dt="2021-09-07T10:41:24.226" v="6785" actId="1076"/>
          <ac:picMkLst>
            <pc:docMk/>
            <pc:sldMk cId="3779046868" sldId="297"/>
            <ac:picMk id="5" creationId="{202EE9E5-EB12-49C3-A876-0C06E369CA06}"/>
          </ac:picMkLst>
        </pc:picChg>
        <pc:picChg chg="add mod">
          <ac:chgData name="João Pedro Duarte da Silva" userId="533dd815-25e9-4a62-9fa5-1eae38c0c09d" providerId="ADAL" clId="{F5CBEC31-A887-415D-A3D6-798905C1AE0D}" dt="2021-09-07T10:41:25.366" v="6786" actId="1076"/>
          <ac:picMkLst>
            <pc:docMk/>
            <pc:sldMk cId="3779046868" sldId="297"/>
            <ac:picMk id="7" creationId="{54B19902-6F1A-441D-8D5A-AA5C0276F4B3}"/>
          </ac:picMkLst>
        </pc:picChg>
      </pc:sldChg>
    </pc:docChg>
  </pc:docChgLst>
  <pc:docChgLst>
    <pc:chgData name="Pedro Miguel Coelho Pereira" userId="S::a81756@uminho.pt::792449ce-2c8a-4a74-8451-e8135eb5fba0" providerId="AD" clId="Web-{838B94B1-8295-2AE0-2CAD-DC68BF3A0726}"/>
    <pc:docChg chg="addSld modSld">
      <pc:chgData name="Pedro Miguel Coelho Pereira" userId="S::a81756@uminho.pt::792449ce-2c8a-4a74-8451-e8135eb5fba0" providerId="AD" clId="Web-{838B94B1-8295-2AE0-2CAD-DC68BF3A0726}" dt="2021-09-06T10:19:40.779" v="92"/>
      <pc:docMkLst>
        <pc:docMk/>
      </pc:docMkLst>
      <pc:sldChg chg="addSp delSp modSp">
        <pc:chgData name="Pedro Miguel Coelho Pereira" userId="S::a81756@uminho.pt::792449ce-2c8a-4a74-8451-e8135eb5fba0" providerId="AD" clId="Web-{838B94B1-8295-2AE0-2CAD-DC68BF3A0726}" dt="2021-09-06T10:16:08.173" v="42"/>
        <pc:sldMkLst>
          <pc:docMk/>
          <pc:sldMk cId="3370660637" sldId="256"/>
        </pc:sldMkLst>
        <pc:spChg chg="mod">
          <ac:chgData name="Pedro Miguel Coelho Pereira" userId="S::a81756@uminho.pt::792449ce-2c8a-4a74-8451-e8135eb5fba0" providerId="AD" clId="Web-{838B94B1-8295-2AE0-2CAD-DC68BF3A0726}" dt="2021-09-06T10:15:05.435" v="17" actId="20577"/>
          <ac:spMkLst>
            <pc:docMk/>
            <pc:sldMk cId="3370660637" sldId="256"/>
            <ac:spMk id="2" creationId="{5F837480-C0BF-4A8C-879D-E567FBF04255}"/>
          </ac:spMkLst>
        </pc:spChg>
        <pc:spChg chg="del mod">
          <ac:chgData name="Pedro Miguel Coelho Pereira" userId="S::a81756@uminho.pt::792449ce-2c8a-4a74-8451-e8135eb5fba0" providerId="AD" clId="Web-{838B94B1-8295-2AE0-2CAD-DC68BF3A0726}" dt="2021-09-06T10:16:08.173" v="42"/>
          <ac:spMkLst>
            <pc:docMk/>
            <pc:sldMk cId="3370660637" sldId="256"/>
            <ac:spMk id="3" creationId="{04F55B5C-C71D-4EA2-8C5B-D221B9388F5E}"/>
          </ac:spMkLst>
        </pc:spChg>
        <pc:spChg chg="add del">
          <ac:chgData name="Pedro Miguel Coelho Pereira" userId="S::a81756@uminho.pt::792449ce-2c8a-4a74-8451-e8135eb5fba0" providerId="AD" clId="Web-{838B94B1-8295-2AE0-2CAD-DC68BF3A0726}" dt="2021-09-06T10:15:24.311" v="20"/>
          <ac:spMkLst>
            <pc:docMk/>
            <pc:sldMk cId="3370660637" sldId="256"/>
            <ac:spMk id="4" creationId="{FE4D392A-703C-4098-B255-138355CB89CE}"/>
          </ac:spMkLst>
        </pc:spChg>
        <pc:spChg chg="add del">
          <ac:chgData name="Pedro Miguel Coelho Pereira" userId="S::a81756@uminho.pt::792449ce-2c8a-4a74-8451-e8135eb5fba0" providerId="AD" clId="Web-{838B94B1-8295-2AE0-2CAD-DC68BF3A0726}" dt="2021-09-06T10:16:06.173" v="41"/>
          <ac:spMkLst>
            <pc:docMk/>
            <pc:sldMk cId="3370660637" sldId="256"/>
            <ac:spMk id="5" creationId="{D35CEBA1-D8B7-4F02-8FC1-5187936A944B}"/>
          </ac:spMkLst>
        </pc:spChg>
        <pc:spChg chg="add mod">
          <ac:chgData name="Pedro Miguel Coelho Pereira" userId="S::a81756@uminho.pt::792449ce-2c8a-4a74-8451-e8135eb5fba0" providerId="AD" clId="Web-{838B94B1-8295-2AE0-2CAD-DC68BF3A0726}" dt="2021-09-06T10:16:08.173" v="42"/>
          <ac:spMkLst>
            <pc:docMk/>
            <pc:sldMk cId="3370660637" sldId="256"/>
            <ac:spMk id="7" creationId="{7361AF46-57B6-47DA-A2CB-1BA0EC81C1A3}"/>
          </ac:spMkLst>
        </pc:spChg>
      </pc:sldChg>
      <pc:sldChg chg="modSp new">
        <pc:chgData name="Pedro Miguel Coelho Pereira" userId="S::a81756@uminho.pt::792449ce-2c8a-4a74-8451-e8135eb5fba0" providerId="AD" clId="Web-{838B94B1-8295-2AE0-2CAD-DC68BF3A0726}" dt="2021-09-06T10:16:21.190" v="49" actId="20577"/>
        <pc:sldMkLst>
          <pc:docMk/>
          <pc:sldMk cId="1940047039" sldId="257"/>
        </pc:sldMkLst>
        <pc:spChg chg="mod">
          <ac:chgData name="Pedro Miguel Coelho Pereira" userId="S::a81756@uminho.pt::792449ce-2c8a-4a74-8451-e8135eb5fba0" providerId="AD" clId="Web-{838B94B1-8295-2AE0-2CAD-DC68BF3A0726}" dt="2021-09-06T10:16:21.190" v="49" actId="20577"/>
          <ac:spMkLst>
            <pc:docMk/>
            <pc:sldMk cId="1940047039" sldId="257"/>
            <ac:spMk id="2" creationId="{566F1079-E9C4-42B5-8486-01EAD0120483}"/>
          </ac:spMkLst>
        </pc:spChg>
      </pc:sldChg>
      <pc:sldChg chg="modSp new">
        <pc:chgData name="Pedro Miguel Coelho Pereira" userId="S::a81756@uminho.pt::792449ce-2c8a-4a74-8451-e8135eb5fba0" providerId="AD" clId="Web-{838B94B1-8295-2AE0-2CAD-DC68BF3A0726}" dt="2021-09-06T10:16:31.878" v="59" actId="20577"/>
        <pc:sldMkLst>
          <pc:docMk/>
          <pc:sldMk cId="2010437502" sldId="258"/>
        </pc:sldMkLst>
        <pc:spChg chg="mod">
          <ac:chgData name="Pedro Miguel Coelho Pereira" userId="S::a81756@uminho.pt::792449ce-2c8a-4a74-8451-e8135eb5fba0" providerId="AD" clId="Web-{838B94B1-8295-2AE0-2CAD-DC68BF3A0726}" dt="2021-09-06T10:16:31.878" v="59" actId="20577"/>
          <ac:spMkLst>
            <pc:docMk/>
            <pc:sldMk cId="2010437502" sldId="258"/>
            <ac:spMk id="2" creationId="{2F6158CC-3513-4BF0-8636-C760813EDC01}"/>
          </ac:spMkLst>
        </pc:spChg>
      </pc:sldChg>
      <pc:sldChg chg="addSp delSp modSp new">
        <pc:chgData name="Pedro Miguel Coelho Pereira" userId="S::a81756@uminho.pt::792449ce-2c8a-4a74-8451-e8135eb5fba0" providerId="AD" clId="Web-{838B94B1-8295-2AE0-2CAD-DC68BF3A0726}" dt="2021-09-06T10:19:40.779" v="92"/>
        <pc:sldMkLst>
          <pc:docMk/>
          <pc:sldMk cId="3407348957" sldId="259"/>
        </pc:sldMkLst>
        <pc:spChg chg="mod">
          <ac:chgData name="Pedro Miguel Coelho Pereira" userId="S::a81756@uminho.pt::792449ce-2c8a-4a74-8451-e8135eb5fba0" providerId="AD" clId="Web-{838B94B1-8295-2AE0-2CAD-DC68BF3A0726}" dt="2021-09-06T10:19:09.887" v="75" actId="20577"/>
          <ac:spMkLst>
            <pc:docMk/>
            <pc:sldMk cId="3407348957" sldId="259"/>
            <ac:spMk id="2" creationId="{DD633B37-2067-4F99-9FB5-E9DCECF61A25}"/>
          </ac:spMkLst>
        </pc:spChg>
        <pc:spChg chg="mod">
          <ac:chgData name="Pedro Miguel Coelho Pereira" userId="S::a81756@uminho.pt::792449ce-2c8a-4a74-8451-e8135eb5fba0" providerId="AD" clId="Web-{838B94B1-8295-2AE0-2CAD-DC68BF3A0726}" dt="2021-09-06T10:19:15.574" v="84" actId="20577"/>
          <ac:spMkLst>
            <pc:docMk/>
            <pc:sldMk cId="3407348957" sldId="259"/>
            <ac:spMk id="3" creationId="{F9965C43-9D08-498D-8AB4-27C31674D388}"/>
          </ac:spMkLst>
        </pc:spChg>
        <pc:spChg chg="add del mod">
          <ac:chgData name="Pedro Miguel Coelho Pereira" userId="S::a81756@uminho.pt::792449ce-2c8a-4a74-8451-e8135eb5fba0" providerId="AD" clId="Web-{838B94B1-8295-2AE0-2CAD-DC68BF3A0726}" dt="2021-09-06T10:19:40.779" v="92"/>
          <ac:spMkLst>
            <pc:docMk/>
            <pc:sldMk cId="3407348957" sldId="259"/>
            <ac:spMk id="4" creationId="{DC2772C6-4F7B-42BE-B7C3-3AC40BB4E3F6}"/>
          </ac:spMkLst>
        </pc:spChg>
        <pc:spChg chg="add del mod">
          <ac:chgData name="Pedro Miguel Coelho Pereira" userId="S::a81756@uminho.pt::792449ce-2c8a-4a74-8451-e8135eb5fba0" providerId="AD" clId="Web-{838B94B1-8295-2AE0-2CAD-DC68BF3A0726}" dt="2021-09-06T10:19:31.153" v="88"/>
          <ac:spMkLst>
            <pc:docMk/>
            <pc:sldMk cId="3407348957" sldId="259"/>
            <ac:spMk id="5" creationId="{0BC88C8D-5AC5-4864-A2E6-9498725951F0}"/>
          </ac:spMkLst>
        </pc:spChg>
      </pc:sldChg>
    </pc:docChg>
  </pc:docChgLst>
  <pc:docChgLst>
    <pc:chgData name="Pedro" userId="792449ce-2c8a-4a74-8451-e8135eb5fba0" providerId="ADAL" clId="{6D77DAD7-DD04-4786-AF14-37D96D49B13B}"/>
    <pc:docChg chg="undo custSel addSld delSld modSld">
      <pc:chgData name="Pedro" userId="792449ce-2c8a-4a74-8451-e8135eb5fba0" providerId="ADAL" clId="{6D77DAD7-DD04-4786-AF14-37D96D49B13B}" dt="2021-09-07T10:53:26.169" v="2328" actId="1076"/>
      <pc:docMkLst>
        <pc:docMk/>
      </pc:docMkLst>
      <pc:sldChg chg="addSp delSp modSp new mod">
        <pc:chgData name="Pedro" userId="792449ce-2c8a-4a74-8451-e8135eb5fba0" providerId="ADAL" clId="{6D77DAD7-DD04-4786-AF14-37D96D49B13B}" dt="2021-09-07T08:50:59.653" v="61" actId="14100"/>
        <pc:sldMkLst>
          <pc:docMk/>
          <pc:sldMk cId="1416827103" sldId="279"/>
        </pc:sldMkLst>
        <pc:spChg chg="mod">
          <ac:chgData name="Pedro" userId="792449ce-2c8a-4a74-8451-e8135eb5fba0" providerId="ADAL" clId="{6D77DAD7-DD04-4786-AF14-37D96D49B13B}" dt="2021-09-07T08:50:59.653" v="61" actId="14100"/>
          <ac:spMkLst>
            <pc:docMk/>
            <pc:sldMk cId="1416827103" sldId="279"/>
            <ac:spMk id="2" creationId="{1C04D722-A404-4D20-87CB-60A96DB28C55}"/>
          </ac:spMkLst>
        </pc:spChg>
        <pc:spChg chg="del">
          <ac:chgData name="Pedro" userId="792449ce-2c8a-4a74-8451-e8135eb5fba0" providerId="ADAL" clId="{6D77DAD7-DD04-4786-AF14-37D96D49B13B}" dt="2021-09-07T08:48:43.346" v="55" actId="478"/>
          <ac:spMkLst>
            <pc:docMk/>
            <pc:sldMk cId="1416827103" sldId="279"/>
            <ac:spMk id="3" creationId="{B1BE99C7-323E-4F59-8FB7-8ABD86335A69}"/>
          </ac:spMkLst>
        </pc:spChg>
        <pc:picChg chg="add mod">
          <ac:chgData name="Pedro" userId="792449ce-2c8a-4a74-8451-e8135eb5fba0" providerId="ADAL" clId="{6D77DAD7-DD04-4786-AF14-37D96D49B13B}" dt="2021-09-07T08:48:57.371" v="59" actId="1076"/>
          <ac:picMkLst>
            <pc:docMk/>
            <pc:sldMk cId="1416827103" sldId="279"/>
            <ac:picMk id="5" creationId="{BBEA1DCD-495C-4DF4-85CF-23EE3F844C87}"/>
          </ac:picMkLst>
        </pc:picChg>
      </pc:sldChg>
      <pc:sldChg chg="modSp new mod">
        <pc:chgData name="Pedro" userId="792449ce-2c8a-4a74-8451-e8135eb5fba0" providerId="ADAL" clId="{6D77DAD7-DD04-4786-AF14-37D96D49B13B}" dt="2021-09-07T08:56:51.146" v="299" actId="20577"/>
        <pc:sldMkLst>
          <pc:docMk/>
          <pc:sldMk cId="1913772478" sldId="280"/>
        </pc:sldMkLst>
        <pc:spChg chg="mod">
          <ac:chgData name="Pedro" userId="792449ce-2c8a-4a74-8451-e8135eb5fba0" providerId="ADAL" clId="{6D77DAD7-DD04-4786-AF14-37D96D49B13B}" dt="2021-09-07T08:53:22.322" v="86" actId="14100"/>
          <ac:spMkLst>
            <pc:docMk/>
            <pc:sldMk cId="1913772478" sldId="280"/>
            <ac:spMk id="2" creationId="{2BFBD328-F172-43DC-8670-2276BBEB1A86}"/>
          </ac:spMkLst>
        </pc:spChg>
        <pc:spChg chg="mod">
          <ac:chgData name="Pedro" userId="792449ce-2c8a-4a74-8451-e8135eb5fba0" providerId="ADAL" clId="{6D77DAD7-DD04-4786-AF14-37D96D49B13B}" dt="2021-09-07T08:56:51.146" v="299" actId="20577"/>
          <ac:spMkLst>
            <pc:docMk/>
            <pc:sldMk cId="1913772478" sldId="280"/>
            <ac:spMk id="3" creationId="{F50FB181-9CF2-4398-9B11-2050E98EE8BC}"/>
          </ac:spMkLst>
        </pc:spChg>
      </pc:sldChg>
      <pc:sldChg chg="addSp modSp new mod">
        <pc:chgData name="Pedro" userId="792449ce-2c8a-4a74-8451-e8135eb5fba0" providerId="ADAL" clId="{6D77DAD7-DD04-4786-AF14-37D96D49B13B}" dt="2021-09-07T09:21:43.807" v="560" actId="1076"/>
        <pc:sldMkLst>
          <pc:docMk/>
          <pc:sldMk cId="1204603442" sldId="285"/>
        </pc:sldMkLst>
        <pc:spChg chg="mod">
          <ac:chgData name="Pedro" userId="792449ce-2c8a-4a74-8451-e8135eb5fba0" providerId="ADAL" clId="{6D77DAD7-DD04-4786-AF14-37D96D49B13B}" dt="2021-09-07T09:09:44.180" v="314" actId="27636"/>
          <ac:spMkLst>
            <pc:docMk/>
            <pc:sldMk cId="1204603442" sldId="285"/>
            <ac:spMk id="2" creationId="{BA089176-A6CE-466C-B39A-EBDD57E28224}"/>
          </ac:spMkLst>
        </pc:spChg>
        <pc:spChg chg="mod">
          <ac:chgData name="Pedro" userId="792449ce-2c8a-4a74-8451-e8135eb5fba0" providerId="ADAL" clId="{6D77DAD7-DD04-4786-AF14-37D96D49B13B}" dt="2021-09-07T09:19:43.575" v="558" actId="20577"/>
          <ac:spMkLst>
            <pc:docMk/>
            <pc:sldMk cId="1204603442" sldId="285"/>
            <ac:spMk id="3" creationId="{4CDAE16A-7AD7-4FC9-B3A2-DC31A03077DE}"/>
          </ac:spMkLst>
        </pc:spChg>
        <pc:picChg chg="add mod">
          <ac:chgData name="Pedro" userId="792449ce-2c8a-4a74-8451-e8135eb5fba0" providerId="ADAL" clId="{6D77DAD7-DD04-4786-AF14-37D96D49B13B}" dt="2021-09-07T09:21:43.807" v="560" actId="1076"/>
          <ac:picMkLst>
            <pc:docMk/>
            <pc:sldMk cId="1204603442" sldId="285"/>
            <ac:picMk id="5" creationId="{BCD7A25F-C8DE-49E6-AB8C-B415455D3E38}"/>
          </ac:picMkLst>
        </pc:picChg>
      </pc:sldChg>
      <pc:sldChg chg="modSp new mod">
        <pc:chgData name="Pedro" userId="792449ce-2c8a-4a74-8451-e8135eb5fba0" providerId="ADAL" clId="{6D77DAD7-DD04-4786-AF14-37D96D49B13B}" dt="2021-09-07T10:29:35.316" v="2082" actId="20577"/>
        <pc:sldMkLst>
          <pc:docMk/>
          <pc:sldMk cId="576082645" sldId="290"/>
        </pc:sldMkLst>
        <pc:spChg chg="mod">
          <ac:chgData name="Pedro" userId="792449ce-2c8a-4a74-8451-e8135eb5fba0" providerId="ADAL" clId="{6D77DAD7-DD04-4786-AF14-37D96D49B13B}" dt="2021-09-07T10:22:16.256" v="1850" actId="20577"/>
          <ac:spMkLst>
            <pc:docMk/>
            <pc:sldMk cId="576082645" sldId="290"/>
            <ac:spMk id="2" creationId="{2B68B9C6-5F9A-424F-BDAC-F448F6F10E45}"/>
          </ac:spMkLst>
        </pc:spChg>
        <pc:spChg chg="mod">
          <ac:chgData name="Pedro" userId="792449ce-2c8a-4a74-8451-e8135eb5fba0" providerId="ADAL" clId="{6D77DAD7-DD04-4786-AF14-37D96D49B13B}" dt="2021-09-07T10:29:35.316" v="2082" actId="20577"/>
          <ac:spMkLst>
            <pc:docMk/>
            <pc:sldMk cId="576082645" sldId="290"/>
            <ac:spMk id="3" creationId="{2C4DC94B-A66F-44D2-9770-FD511EEEB83D}"/>
          </ac:spMkLst>
        </pc:spChg>
      </pc:sldChg>
      <pc:sldChg chg="addSp delSp modSp new mod">
        <pc:chgData name="Pedro" userId="792449ce-2c8a-4a74-8451-e8135eb5fba0" providerId="ADAL" clId="{6D77DAD7-DD04-4786-AF14-37D96D49B13B}" dt="2021-09-07T09:40:29.140" v="973" actId="20577"/>
        <pc:sldMkLst>
          <pc:docMk/>
          <pc:sldMk cId="4051807658" sldId="291"/>
        </pc:sldMkLst>
        <pc:spChg chg="mod">
          <ac:chgData name="Pedro" userId="792449ce-2c8a-4a74-8451-e8135eb5fba0" providerId="ADAL" clId="{6D77DAD7-DD04-4786-AF14-37D96D49B13B}" dt="2021-09-07T09:32:22.213" v="645" actId="20577"/>
          <ac:spMkLst>
            <pc:docMk/>
            <pc:sldMk cId="4051807658" sldId="291"/>
            <ac:spMk id="2" creationId="{F3191468-C4AF-4070-B308-310B8A2E4766}"/>
          </ac:spMkLst>
        </pc:spChg>
        <pc:spChg chg="mod">
          <ac:chgData name="Pedro" userId="792449ce-2c8a-4a74-8451-e8135eb5fba0" providerId="ADAL" clId="{6D77DAD7-DD04-4786-AF14-37D96D49B13B}" dt="2021-09-07T09:40:29.140" v="973" actId="20577"/>
          <ac:spMkLst>
            <pc:docMk/>
            <pc:sldMk cId="4051807658" sldId="291"/>
            <ac:spMk id="3" creationId="{30BE0F29-5FEE-40BF-B6FD-D19EF7237B04}"/>
          </ac:spMkLst>
        </pc:spChg>
        <pc:picChg chg="add del mod">
          <ac:chgData name="Pedro" userId="792449ce-2c8a-4a74-8451-e8135eb5fba0" providerId="ADAL" clId="{6D77DAD7-DD04-4786-AF14-37D96D49B13B}" dt="2021-09-07T09:39:44.148" v="916" actId="478"/>
          <ac:picMkLst>
            <pc:docMk/>
            <pc:sldMk cId="4051807658" sldId="291"/>
            <ac:picMk id="5" creationId="{2A34FCD3-DF06-4537-9435-64B220595E4B}"/>
          </ac:picMkLst>
        </pc:picChg>
        <pc:picChg chg="add mod">
          <ac:chgData name="Pedro" userId="792449ce-2c8a-4a74-8451-e8135eb5fba0" providerId="ADAL" clId="{6D77DAD7-DD04-4786-AF14-37D96D49B13B}" dt="2021-09-07T09:39:55.717" v="920" actId="1076"/>
          <ac:picMkLst>
            <pc:docMk/>
            <pc:sldMk cId="4051807658" sldId="291"/>
            <ac:picMk id="7" creationId="{81E80312-A002-47EC-AC5F-85E285111003}"/>
          </ac:picMkLst>
        </pc:picChg>
      </pc:sldChg>
      <pc:sldChg chg="addSp delSp modSp new mod">
        <pc:chgData name="Pedro" userId="792449ce-2c8a-4a74-8451-e8135eb5fba0" providerId="ADAL" clId="{6D77DAD7-DD04-4786-AF14-37D96D49B13B}" dt="2021-09-07T10:53:26.169" v="2328" actId="1076"/>
        <pc:sldMkLst>
          <pc:docMk/>
          <pc:sldMk cId="925009504" sldId="293"/>
        </pc:sldMkLst>
        <pc:spChg chg="mod">
          <ac:chgData name="Pedro" userId="792449ce-2c8a-4a74-8451-e8135eb5fba0" providerId="ADAL" clId="{6D77DAD7-DD04-4786-AF14-37D96D49B13B}" dt="2021-09-07T09:42:29.636" v="993" actId="20577"/>
          <ac:spMkLst>
            <pc:docMk/>
            <pc:sldMk cId="925009504" sldId="293"/>
            <ac:spMk id="2" creationId="{ABB6C504-CF75-49F4-B1CF-09CF6A01CA04}"/>
          </ac:spMkLst>
        </pc:spChg>
        <pc:spChg chg="mod">
          <ac:chgData name="Pedro" userId="792449ce-2c8a-4a74-8451-e8135eb5fba0" providerId="ADAL" clId="{6D77DAD7-DD04-4786-AF14-37D96D49B13B}" dt="2021-09-07T10:52:01.260" v="2316" actId="20577"/>
          <ac:spMkLst>
            <pc:docMk/>
            <pc:sldMk cId="925009504" sldId="293"/>
            <ac:spMk id="3" creationId="{1712336F-9ABA-421D-8848-08F868772252}"/>
          </ac:spMkLst>
        </pc:spChg>
        <pc:picChg chg="add mod">
          <ac:chgData name="Pedro" userId="792449ce-2c8a-4a74-8451-e8135eb5fba0" providerId="ADAL" clId="{6D77DAD7-DD04-4786-AF14-37D96D49B13B}" dt="2021-09-07T10:52:08.537" v="2317" actId="1076"/>
          <ac:picMkLst>
            <pc:docMk/>
            <pc:sldMk cId="925009504" sldId="293"/>
            <ac:picMk id="5" creationId="{A9E6FE83-A4D2-45EB-9DBE-F0287FB24E70}"/>
          </ac:picMkLst>
        </pc:picChg>
        <pc:picChg chg="add mod">
          <ac:chgData name="Pedro" userId="792449ce-2c8a-4a74-8451-e8135eb5fba0" providerId="ADAL" clId="{6D77DAD7-DD04-4786-AF14-37D96D49B13B}" dt="2021-09-07T10:52:10.755" v="2318" actId="1076"/>
          <ac:picMkLst>
            <pc:docMk/>
            <pc:sldMk cId="925009504" sldId="293"/>
            <ac:picMk id="7" creationId="{6D3EFB3D-9B7A-46FC-BD95-AE5C8145F732}"/>
          </ac:picMkLst>
        </pc:picChg>
        <pc:picChg chg="add del mod modCrop">
          <ac:chgData name="Pedro" userId="792449ce-2c8a-4a74-8451-e8135eb5fba0" providerId="ADAL" clId="{6D77DAD7-DD04-4786-AF14-37D96D49B13B}" dt="2021-09-07T10:52:56.665" v="2325" actId="1076"/>
          <ac:picMkLst>
            <pc:docMk/>
            <pc:sldMk cId="925009504" sldId="293"/>
            <ac:picMk id="9" creationId="{51D7778F-2C64-4794-B490-799EA07984EC}"/>
          </ac:picMkLst>
        </pc:picChg>
        <pc:cxnChg chg="add del mod">
          <ac:chgData name="Pedro" userId="792449ce-2c8a-4a74-8451-e8135eb5fba0" providerId="ADAL" clId="{6D77DAD7-DD04-4786-AF14-37D96D49B13B}" dt="2021-09-07T10:52:50.649" v="2324" actId="478"/>
          <ac:cxnSpMkLst>
            <pc:docMk/>
            <pc:sldMk cId="925009504" sldId="293"/>
            <ac:cxnSpMk id="11" creationId="{355EC81C-6391-4378-ABA9-D9C93581E972}"/>
          </ac:cxnSpMkLst>
        </pc:cxnChg>
        <pc:cxnChg chg="add mod">
          <ac:chgData name="Pedro" userId="792449ce-2c8a-4a74-8451-e8135eb5fba0" providerId="ADAL" clId="{6D77DAD7-DD04-4786-AF14-37D96D49B13B}" dt="2021-09-07T10:53:26.169" v="2328" actId="1076"/>
          <ac:cxnSpMkLst>
            <pc:docMk/>
            <pc:sldMk cId="925009504" sldId="293"/>
            <ac:cxnSpMk id="16" creationId="{35E2576A-6785-4AEF-85B7-47FB8315AF0C}"/>
          </ac:cxnSpMkLst>
        </pc:cxnChg>
      </pc:sldChg>
      <pc:sldChg chg="addSp modSp new mod">
        <pc:chgData name="Pedro" userId="792449ce-2c8a-4a74-8451-e8135eb5fba0" providerId="ADAL" clId="{6D77DAD7-DD04-4786-AF14-37D96D49B13B}" dt="2021-09-07T10:16:20.521" v="1757" actId="20577"/>
        <pc:sldMkLst>
          <pc:docMk/>
          <pc:sldMk cId="1834926719" sldId="296"/>
        </pc:sldMkLst>
        <pc:spChg chg="mod">
          <ac:chgData name="Pedro" userId="792449ce-2c8a-4a74-8451-e8135eb5fba0" providerId="ADAL" clId="{6D77DAD7-DD04-4786-AF14-37D96D49B13B}" dt="2021-09-07T10:11:25.040" v="1403" actId="20577"/>
          <ac:spMkLst>
            <pc:docMk/>
            <pc:sldMk cId="1834926719" sldId="296"/>
            <ac:spMk id="2" creationId="{C19CF930-2293-4B36-AA2D-E9337D12858F}"/>
          </ac:spMkLst>
        </pc:spChg>
        <pc:spChg chg="mod">
          <ac:chgData name="Pedro" userId="792449ce-2c8a-4a74-8451-e8135eb5fba0" providerId="ADAL" clId="{6D77DAD7-DD04-4786-AF14-37D96D49B13B}" dt="2021-09-07T10:16:20.521" v="1757" actId="20577"/>
          <ac:spMkLst>
            <pc:docMk/>
            <pc:sldMk cId="1834926719" sldId="296"/>
            <ac:spMk id="3" creationId="{7F99EE70-9556-479D-A340-64FF084875FD}"/>
          </ac:spMkLst>
        </pc:spChg>
        <pc:picChg chg="add mod">
          <ac:chgData name="Pedro" userId="792449ce-2c8a-4a74-8451-e8135eb5fba0" providerId="ADAL" clId="{6D77DAD7-DD04-4786-AF14-37D96D49B13B}" dt="2021-09-07T10:11:59.977" v="1466" actId="1076"/>
          <ac:picMkLst>
            <pc:docMk/>
            <pc:sldMk cId="1834926719" sldId="296"/>
            <ac:picMk id="5" creationId="{91FB38F8-1966-43C4-96AD-15CC5734C455}"/>
          </ac:picMkLst>
        </pc:picChg>
        <pc:picChg chg="add mod">
          <ac:chgData name="Pedro" userId="792449ce-2c8a-4a74-8451-e8135eb5fba0" providerId="ADAL" clId="{6D77DAD7-DD04-4786-AF14-37D96D49B13B}" dt="2021-09-07T10:14:32.026" v="1610" actId="1076"/>
          <ac:picMkLst>
            <pc:docMk/>
            <pc:sldMk cId="1834926719" sldId="296"/>
            <ac:picMk id="7" creationId="{478EED6C-C9DE-458C-97AD-1B600580BE89}"/>
          </ac:picMkLst>
        </pc:picChg>
      </pc:sldChg>
      <pc:sldChg chg="addSp delSp modSp new del mod">
        <pc:chgData name="Pedro" userId="792449ce-2c8a-4a74-8451-e8135eb5fba0" providerId="ADAL" clId="{6D77DAD7-DD04-4786-AF14-37D96D49B13B}" dt="2021-09-07T10:21:32.036" v="1837" actId="47"/>
        <pc:sldMkLst>
          <pc:docMk/>
          <pc:sldMk cId="1499722839" sldId="297"/>
        </pc:sldMkLst>
        <pc:spChg chg="mod">
          <ac:chgData name="Pedro" userId="792449ce-2c8a-4a74-8451-e8135eb5fba0" providerId="ADAL" clId="{6D77DAD7-DD04-4786-AF14-37D96D49B13B}" dt="2021-09-07T10:20:00.887" v="1805" actId="20577"/>
          <ac:spMkLst>
            <pc:docMk/>
            <pc:sldMk cId="1499722839" sldId="297"/>
            <ac:spMk id="2" creationId="{6A4383C9-FB05-4842-A0B6-418754E771D3}"/>
          </ac:spMkLst>
        </pc:spChg>
        <pc:spChg chg="del">
          <ac:chgData name="Pedro" userId="792449ce-2c8a-4a74-8451-e8135eb5fba0" providerId="ADAL" clId="{6D77DAD7-DD04-4786-AF14-37D96D49B13B}" dt="2021-09-07T10:19:07.338" v="1781" actId="478"/>
          <ac:spMkLst>
            <pc:docMk/>
            <pc:sldMk cId="1499722839" sldId="297"/>
            <ac:spMk id="3" creationId="{886033ED-6919-4519-B2F7-3B7483399780}"/>
          </ac:spMkLst>
        </pc:spChg>
        <pc:spChg chg="add del mod">
          <ac:chgData name="Pedro" userId="792449ce-2c8a-4a74-8451-e8135eb5fba0" providerId="ADAL" clId="{6D77DAD7-DD04-4786-AF14-37D96D49B13B}" dt="2021-09-07T10:21:27.292" v="1835" actId="478"/>
          <ac:spMkLst>
            <pc:docMk/>
            <pc:sldMk cId="1499722839" sldId="297"/>
            <ac:spMk id="6" creationId="{66B6C7C6-A814-445B-BDBA-2D127858293E}"/>
          </ac:spMkLst>
        </pc:spChg>
        <pc:picChg chg="add del mod">
          <ac:chgData name="Pedro" userId="792449ce-2c8a-4a74-8451-e8135eb5fba0" providerId="ADAL" clId="{6D77DAD7-DD04-4786-AF14-37D96D49B13B}" dt="2021-09-07T10:21:29.189" v="1836" actId="478"/>
          <ac:picMkLst>
            <pc:docMk/>
            <pc:sldMk cId="1499722839" sldId="297"/>
            <ac:picMk id="5" creationId="{72CE3F1B-BFDA-4FDB-B43F-A613335D3ACB}"/>
          </ac:picMkLst>
        </pc:picChg>
      </pc:sldChg>
    </pc:docChg>
  </pc:docChgLst>
  <pc:docChgLst>
    <pc:chgData name="Pedro Pereira" userId="792449ce-2c8a-4a74-8451-e8135eb5fba0" providerId="ADAL" clId="{ED0BC963-AFDA-404F-BAA3-E0B2FE177CCE}"/>
    <pc:docChg chg="custSel addSld modSld sldOrd">
      <pc:chgData name="Pedro Pereira" userId="792449ce-2c8a-4a74-8451-e8135eb5fba0" providerId="ADAL" clId="{ED0BC963-AFDA-404F-BAA3-E0B2FE177CCE}" dt="2021-09-06T13:02:11.466" v="1261" actId="14100"/>
      <pc:docMkLst>
        <pc:docMk/>
      </pc:docMkLst>
      <pc:sldChg chg="delSp mod">
        <pc:chgData name="Pedro Pereira" userId="792449ce-2c8a-4a74-8451-e8135eb5fba0" providerId="ADAL" clId="{ED0BC963-AFDA-404F-BAA3-E0B2FE177CCE}" dt="2021-09-06T10:27:43.992" v="66" actId="478"/>
        <pc:sldMkLst>
          <pc:docMk/>
          <pc:sldMk cId="3370660637" sldId="256"/>
        </pc:sldMkLst>
        <pc:spChg chg="del">
          <ac:chgData name="Pedro Pereira" userId="792449ce-2c8a-4a74-8451-e8135eb5fba0" providerId="ADAL" clId="{ED0BC963-AFDA-404F-BAA3-E0B2FE177CCE}" dt="2021-09-06T10:27:43.992" v="66" actId="478"/>
          <ac:spMkLst>
            <pc:docMk/>
            <pc:sldMk cId="3370660637" sldId="256"/>
            <ac:spMk id="7" creationId="{7361AF46-57B6-47DA-A2CB-1BA0EC81C1A3}"/>
          </ac:spMkLst>
        </pc:spChg>
      </pc:sldChg>
      <pc:sldChg chg="modSp mod">
        <pc:chgData name="Pedro Pereira" userId="792449ce-2c8a-4a74-8451-e8135eb5fba0" providerId="ADAL" clId="{ED0BC963-AFDA-404F-BAA3-E0B2FE177CCE}" dt="2021-09-06T10:25:57.762" v="47" actId="20577"/>
        <pc:sldMkLst>
          <pc:docMk/>
          <pc:sldMk cId="1940047039" sldId="257"/>
        </pc:sldMkLst>
        <pc:spChg chg="mod">
          <ac:chgData name="Pedro Pereira" userId="792449ce-2c8a-4a74-8451-e8135eb5fba0" providerId="ADAL" clId="{ED0BC963-AFDA-404F-BAA3-E0B2FE177CCE}" dt="2021-09-06T10:25:57.762" v="47" actId="20577"/>
          <ac:spMkLst>
            <pc:docMk/>
            <pc:sldMk cId="1940047039" sldId="257"/>
            <ac:spMk id="2" creationId="{566F1079-E9C4-42B5-8486-01EAD0120483}"/>
          </ac:spMkLst>
        </pc:spChg>
      </pc:sldChg>
      <pc:sldChg chg="addSp delSp modSp mod">
        <pc:chgData name="Pedro Pereira" userId="792449ce-2c8a-4a74-8451-e8135eb5fba0" providerId="ADAL" clId="{ED0BC963-AFDA-404F-BAA3-E0B2FE177CCE}" dt="2021-09-06T11:07:48.369" v="827" actId="1076"/>
        <pc:sldMkLst>
          <pc:docMk/>
          <pc:sldMk cId="2010437502" sldId="258"/>
        </pc:sldMkLst>
        <pc:spChg chg="mod">
          <ac:chgData name="Pedro Pereira" userId="792449ce-2c8a-4a74-8451-e8135eb5fba0" providerId="ADAL" clId="{ED0BC963-AFDA-404F-BAA3-E0B2FE177CCE}" dt="2021-09-06T11:01:30.014" v="812" actId="14100"/>
          <ac:spMkLst>
            <pc:docMk/>
            <pc:sldMk cId="2010437502" sldId="258"/>
            <ac:spMk id="2" creationId="{2F6158CC-3513-4BF0-8636-C760813EDC01}"/>
          </ac:spMkLst>
        </pc:spChg>
        <pc:spChg chg="del mod">
          <ac:chgData name="Pedro Pereira" userId="792449ce-2c8a-4a74-8451-e8135eb5fba0" providerId="ADAL" clId="{ED0BC963-AFDA-404F-BAA3-E0B2FE177CCE}" dt="2021-09-06T10:23:22.728" v="21" actId="478"/>
          <ac:spMkLst>
            <pc:docMk/>
            <pc:sldMk cId="2010437502" sldId="258"/>
            <ac:spMk id="3" creationId="{973B4F8E-1DCB-4C68-9589-044D1A484BDC}"/>
          </ac:spMkLst>
        </pc:spChg>
        <pc:spChg chg="add del mod">
          <ac:chgData name="Pedro Pereira" userId="792449ce-2c8a-4a74-8451-e8135eb5fba0" providerId="ADAL" clId="{ED0BC963-AFDA-404F-BAA3-E0B2FE177CCE}" dt="2021-09-06T10:23:25.701" v="22" actId="478"/>
          <ac:spMkLst>
            <pc:docMk/>
            <pc:sldMk cId="2010437502" sldId="258"/>
            <ac:spMk id="7" creationId="{12ECABF3-8178-4763-A5B6-F9A98183176A}"/>
          </ac:spMkLst>
        </pc:spChg>
        <pc:spChg chg="add mod">
          <ac:chgData name="Pedro Pereira" userId="792449ce-2c8a-4a74-8451-e8135eb5fba0" providerId="ADAL" clId="{ED0BC963-AFDA-404F-BAA3-E0B2FE177CCE}" dt="2021-09-06T11:01:45.469" v="817" actId="1076"/>
          <ac:spMkLst>
            <pc:docMk/>
            <pc:sldMk cId="2010437502" sldId="258"/>
            <ac:spMk id="8" creationId="{E46B5814-19CF-4C2C-94D7-A460C7F7E4F9}"/>
          </ac:spMkLst>
        </pc:spChg>
        <pc:picChg chg="mod">
          <ac:chgData name="Pedro Pereira" userId="792449ce-2c8a-4a74-8451-e8135eb5fba0" providerId="ADAL" clId="{ED0BC963-AFDA-404F-BAA3-E0B2FE177CCE}" dt="2021-09-06T11:07:48.369" v="827" actId="1076"/>
          <ac:picMkLst>
            <pc:docMk/>
            <pc:sldMk cId="2010437502" sldId="258"/>
            <ac:picMk id="4" creationId="{A9C56A91-3678-45F4-9B04-73ECB2B54FC0}"/>
          </ac:picMkLst>
        </pc:picChg>
        <pc:picChg chg="add del mod">
          <ac:chgData name="Pedro Pereira" userId="792449ce-2c8a-4a74-8451-e8135eb5fba0" providerId="ADAL" clId="{ED0BC963-AFDA-404F-BAA3-E0B2FE177CCE}" dt="2021-09-06T11:02:31.671" v="819" actId="478"/>
          <ac:picMkLst>
            <pc:docMk/>
            <pc:sldMk cId="2010437502" sldId="258"/>
            <ac:picMk id="5" creationId="{8FAD0F41-4845-49AA-B513-14F9A605E905}"/>
          </ac:picMkLst>
        </pc:picChg>
      </pc:sldChg>
      <pc:sldChg chg="modSp mod">
        <pc:chgData name="Pedro Pereira" userId="792449ce-2c8a-4a74-8451-e8135eb5fba0" providerId="ADAL" clId="{ED0BC963-AFDA-404F-BAA3-E0B2FE177CCE}" dt="2021-09-06T10:26:11.935" v="49" actId="1076"/>
        <pc:sldMkLst>
          <pc:docMk/>
          <pc:sldMk cId="3407348957" sldId="259"/>
        </pc:sldMkLst>
        <pc:spChg chg="mod">
          <ac:chgData name="Pedro Pereira" userId="792449ce-2c8a-4a74-8451-e8135eb5fba0" providerId="ADAL" clId="{ED0BC963-AFDA-404F-BAA3-E0B2FE177CCE}" dt="2021-09-06T10:26:09.471" v="48" actId="1076"/>
          <ac:spMkLst>
            <pc:docMk/>
            <pc:sldMk cId="3407348957" sldId="259"/>
            <ac:spMk id="2" creationId="{DD633B37-2067-4F99-9FB5-E9DCECF61A25}"/>
          </ac:spMkLst>
        </pc:spChg>
        <pc:spChg chg="mod">
          <ac:chgData name="Pedro Pereira" userId="792449ce-2c8a-4a74-8451-e8135eb5fba0" providerId="ADAL" clId="{ED0BC963-AFDA-404F-BAA3-E0B2FE177CCE}" dt="2021-09-06T10:26:11.935" v="49" actId="1076"/>
          <ac:spMkLst>
            <pc:docMk/>
            <pc:sldMk cId="3407348957" sldId="259"/>
            <ac:spMk id="3" creationId="{F9965C43-9D08-498D-8AB4-27C31674D388}"/>
          </ac:spMkLst>
        </pc:spChg>
      </pc:sldChg>
      <pc:sldChg chg="modSp new mod ord">
        <pc:chgData name="Pedro Pereira" userId="792449ce-2c8a-4a74-8451-e8135eb5fba0" providerId="ADAL" clId="{ED0BC963-AFDA-404F-BAA3-E0B2FE177CCE}" dt="2021-09-06T11:11:20.061" v="968" actId="20577"/>
        <pc:sldMkLst>
          <pc:docMk/>
          <pc:sldMk cId="2011542990" sldId="260"/>
        </pc:sldMkLst>
        <pc:spChg chg="mod">
          <ac:chgData name="Pedro Pereira" userId="792449ce-2c8a-4a74-8451-e8135eb5fba0" providerId="ADAL" clId="{ED0BC963-AFDA-404F-BAA3-E0B2FE177CCE}" dt="2021-09-06T10:48:13.428" v="516" actId="14100"/>
          <ac:spMkLst>
            <pc:docMk/>
            <pc:sldMk cId="2011542990" sldId="260"/>
            <ac:spMk id="6" creationId="{B89FFD9F-9AE1-4B03-A7D8-CFA5DB8B82B7}"/>
          </ac:spMkLst>
        </pc:spChg>
        <pc:spChg chg="mod">
          <ac:chgData name="Pedro Pereira" userId="792449ce-2c8a-4a74-8451-e8135eb5fba0" providerId="ADAL" clId="{ED0BC963-AFDA-404F-BAA3-E0B2FE177CCE}" dt="2021-09-06T11:11:20.061" v="968" actId="20577"/>
          <ac:spMkLst>
            <pc:docMk/>
            <pc:sldMk cId="2011542990" sldId="260"/>
            <ac:spMk id="7" creationId="{4A94321B-115B-450E-B3D3-E432BD008E55}"/>
          </ac:spMkLst>
        </pc:spChg>
      </pc:sldChg>
      <pc:sldChg chg="new">
        <pc:chgData name="Pedro Pereira" userId="792449ce-2c8a-4a74-8451-e8135eb5fba0" providerId="ADAL" clId="{ED0BC963-AFDA-404F-BAA3-E0B2FE177CCE}" dt="2021-09-06T10:25:48.021" v="28" actId="680"/>
        <pc:sldMkLst>
          <pc:docMk/>
          <pc:sldMk cId="625491074" sldId="261"/>
        </pc:sldMkLst>
      </pc:sldChg>
      <pc:sldChg chg="addSp delSp modSp mod">
        <pc:chgData name="Pedro Pereira" userId="792449ce-2c8a-4a74-8451-e8135eb5fba0" providerId="ADAL" clId="{ED0BC963-AFDA-404F-BAA3-E0B2FE177CCE}" dt="2021-09-06T10:45:50.516" v="512" actId="12"/>
        <pc:sldMkLst>
          <pc:docMk/>
          <pc:sldMk cId="625491074" sldId="262"/>
        </pc:sldMkLst>
        <pc:spChg chg="mod">
          <ac:chgData name="Pedro Pereira" userId="792449ce-2c8a-4a74-8451-e8135eb5fba0" providerId="ADAL" clId="{ED0BC963-AFDA-404F-BAA3-E0B2FE177CCE}" dt="2021-09-06T10:37:12.636" v="70" actId="20577"/>
          <ac:spMkLst>
            <pc:docMk/>
            <pc:sldMk cId="625491074" sldId="262"/>
            <ac:spMk id="2" creationId="{50860757-C975-4D34-B292-0C89D3E091AE}"/>
          </ac:spMkLst>
        </pc:spChg>
        <pc:spChg chg="del">
          <ac:chgData name="Pedro Pereira" userId="792449ce-2c8a-4a74-8451-e8135eb5fba0" providerId="ADAL" clId="{ED0BC963-AFDA-404F-BAA3-E0B2FE177CCE}" dt="2021-09-06T10:37:08.410" v="67"/>
          <ac:spMkLst>
            <pc:docMk/>
            <pc:sldMk cId="625491074" sldId="262"/>
            <ac:spMk id="3" creationId="{B479F9B3-1F15-4BF6-8930-3D92A97C6202}"/>
          </ac:spMkLst>
        </pc:spChg>
        <pc:spChg chg="add mod">
          <ac:chgData name="Pedro Pereira" userId="792449ce-2c8a-4a74-8451-e8135eb5fba0" providerId="ADAL" clId="{ED0BC963-AFDA-404F-BAA3-E0B2FE177CCE}" dt="2021-09-06T10:45:50.516" v="512" actId="12"/>
          <ac:spMkLst>
            <pc:docMk/>
            <pc:sldMk cId="625491074" sldId="262"/>
            <ac:spMk id="6" creationId="{720502A4-878C-4115-8054-7622C667D07C}"/>
          </ac:spMkLst>
        </pc:spChg>
        <pc:picChg chg="add mod">
          <ac:chgData name="Pedro Pereira" userId="792449ce-2c8a-4a74-8451-e8135eb5fba0" providerId="ADAL" clId="{ED0BC963-AFDA-404F-BAA3-E0B2FE177CCE}" dt="2021-09-06T10:45:31.607" v="509" actId="14100"/>
          <ac:picMkLst>
            <pc:docMk/>
            <pc:sldMk cId="625491074" sldId="262"/>
            <ac:picMk id="5" creationId="{C4F73716-6832-46DD-866A-2679940ECB81}"/>
          </ac:picMkLst>
        </pc:picChg>
      </pc:sldChg>
      <pc:sldChg chg="new">
        <pc:chgData name="Pedro Pereira" userId="792449ce-2c8a-4a74-8451-e8135eb5fba0" providerId="ADAL" clId="{ED0BC963-AFDA-404F-BAA3-E0B2FE177CCE}" dt="2021-09-06T10:48:23.943" v="517" actId="680"/>
        <pc:sldMkLst>
          <pc:docMk/>
          <pc:sldMk cId="3171592336" sldId="263"/>
        </pc:sldMkLst>
      </pc:sldChg>
      <pc:sldChg chg="modSp mod">
        <pc:chgData name="Pedro Pereira" userId="792449ce-2c8a-4a74-8451-e8135eb5fba0" providerId="ADAL" clId="{ED0BC963-AFDA-404F-BAA3-E0B2FE177CCE}" dt="2021-09-06T13:02:11.466" v="1261" actId="14100"/>
        <pc:sldMkLst>
          <pc:docMk/>
          <pc:sldMk cId="3851546361" sldId="263"/>
        </pc:sldMkLst>
        <pc:spChg chg="mod">
          <ac:chgData name="Pedro Pereira" userId="792449ce-2c8a-4a74-8451-e8135eb5fba0" providerId="ADAL" clId="{ED0BC963-AFDA-404F-BAA3-E0B2FE177CCE}" dt="2021-09-06T11:08:03.689" v="829" actId="1076"/>
          <ac:spMkLst>
            <pc:docMk/>
            <pc:sldMk cId="3851546361" sldId="263"/>
            <ac:spMk id="6" creationId="{26528DBC-8B09-4FF3-86C9-308366AA847C}"/>
          </ac:spMkLst>
        </pc:spChg>
        <pc:picChg chg="mod">
          <ac:chgData name="Pedro Pereira" userId="792449ce-2c8a-4a74-8451-e8135eb5fba0" providerId="ADAL" clId="{ED0BC963-AFDA-404F-BAA3-E0B2FE177CCE}" dt="2021-09-06T13:02:11.466" v="1261" actId="14100"/>
          <ac:picMkLst>
            <pc:docMk/>
            <pc:sldMk cId="3851546361" sldId="263"/>
            <ac:picMk id="5" creationId="{73F69CE0-7102-4264-80E1-0B7B8358F44A}"/>
          </ac:picMkLst>
        </pc:picChg>
      </pc:sldChg>
      <pc:sldChg chg="addSp delSp modSp new mod">
        <pc:chgData name="Pedro Pereira" userId="792449ce-2c8a-4a74-8451-e8135eb5fba0" providerId="ADAL" clId="{ED0BC963-AFDA-404F-BAA3-E0B2FE177CCE}" dt="2021-09-06T11:19:13.210" v="1249" actId="1076"/>
        <pc:sldMkLst>
          <pc:docMk/>
          <pc:sldMk cId="3512926100" sldId="266"/>
        </pc:sldMkLst>
        <pc:spChg chg="mod">
          <ac:chgData name="Pedro Pereira" userId="792449ce-2c8a-4a74-8451-e8135eb5fba0" providerId="ADAL" clId="{ED0BC963-AFDA-404F-BAA3-E0B2FE177CCE}" dt="2021-09-06T11:16:21.552" v="980" actId="20577"/>
          <ac:spMkLst>
            <pc:docMk/>
            <pc:sldMk cId="3512926100" sldId="266"/>
            <ac:spMk id="2" creationId="{BD6F50B1-0067-4184-990B-DCF3DD1BAF8A}"/>
          </ac:spMkLst>
        </pc:spChg>
        <pc:spChg chg="del">
          <ac:chgData name="Pedro Pereira" userId="792449ce-2c8a-4a74-8451-e8135eb5fba0" providerId="ADAL" clId="{ED0BC963-AFDA-404F-BAA3-E0B2FE177CCE}" dt="2021-09-06T11:16:24.872" v="981" actId="478"/>
          <ac:spMkLst>
            <pc:docMk/>
            <pc:sldMk cId="3512926100" sldId="266"/>
            <ac:spMk id="3" creationId="{847BEEC9-4DC9-437E-ABE4-C650EDCC2397}"/>
          </ac:spMkLst>
        </pc:spChg>
        <pc:spChg chg="add mod">
          <ac:chgData name="Pedro Pereira" userId="792449ce-2c8a-4a74-8451-e8135eb5fba0" providerId="ADAL" clId="{ED0BC963-AFDA-404F-BAA3-E0B2FE177CCE}" dt="2021-09-06T11:19:10.472" v="1248" actId="20577"/>
          <ac:spMkLst>
            <pc:docMk/>
            <pc:sldMk cId="3512926100" sldId="266"/>
            <ac:spMk id="6" creationId="{4C441745-96AB-47EA-B835-05311D2F2B33}"/>
          </ac:spMkLst>
        </pc:spChg>
        <pc:picChg chg="add mod">
          <ac:chgData name="Pedro Pereira" userId="792449ce-2c8a-4a74-8451-e8135eb5fba0" providerId="ADAL" clId="{ED0BC963-AFDA-404F-BAA3-E0B2FE177CCE}" dt="2021-09-06T11:19:13.210" v="1249" actId="1076"/>
          <ac:picMkLst>
            <pc:docMk/>
            <pc:sldMk cId="3512926100" sldId="266"/>
            <ac:picMk id="5" creationId="{16184469-882C-440D-8F18-838C028660A2}"/>
          </ac:picMkLst>
        </pc:picChg>
      </pc:sldChg>
      <pc:sldChg chg="modSp mod">
        <pc:chgData name="Pedro Pereira" userId="792449ce-2c8a-4a74-8451-e8135eb5fba0" providerId="ADAL" clId="{ED0BC963-AFDA-404F-BAA3-E0B2FE177CCE}" dt="2021-09-06T11:22:27" v="1259" actId="14100"/>
        <pc:sldMkLst>
          <pc:docMk/>
          <pc:sldMk cId="3512926100" sldId="268"/>
        </pc:sldMkLst>
        <pc:spChg chg="mod">
          <ac:chgData name="Pedro Pereira" userId="792449ce-2c8a-4a74-8451-e8135eb5fba0" providerId="ADAL" clId="{ED0BC963-AFDA-404F-BAA3-E0B2FE177CCE}" dt="2021-09-06T11:22:27" v="1259" actId="14100"/>
          <ac:spMkLst>
            <pc:docMk/>
            <pc:sldMk cId="3512926100" sldId="268"/>
            <ac:spMk id="6" creationId="{4C441745-96AB-47EA-B835-05311D2F2B33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92A9D-3B05-437E-8B27-69B4B14F22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2720BAF-3F2D-43AB-BB0B-5ED63D580B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pt-P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0D7911-77FF-4A6C-8960-D77CD1B841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4FB77-89DE-48F9-9169-D46387F4101A}" type="datetimeFigureOut">
              <a:rPr lang="pt-PT" smtClean="0"/>
              <a:t>07/09/2021</a:t>
            </a:fld>
            <a:endParaRPr lang="pt-P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BA8ADF-DFC5-4D48-B5B4-20CAE902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5B20B0-952D-41E8-8698-A8E65B1C46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904D8-4CBA-4CE3-8EFF-4FEC0E2585F7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1928220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56A653-2505-48EA-B071-540A64C39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05C38EB-92D3-4156-950D-471619312D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45BE6B-3682-4FD9-868B-5C460D3595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4FB77-89DE-48F9-9169-D46387F4101A}" type="datetimeFigureOut">
              <a:rPr lang="pt-PT" smtClean="0"/>
              <a:t>07/09/2021</a:t>
            </a:fld>
            <a:endParaRPr lang="pt-P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2B784C-227B-440A-8BC6-428148267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294248-0717-4BAD-9D22-9925F9377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904D8-4CBA-4CE3-8EFF-4FEC0E2585F7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8662488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8C0881A-2D04-4B7D-A653-26578B4DCF5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F99643E-6A1F-4817-B152-EB37FF43A0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EF2534-F3BC-4F58-939F-777CB5844B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4FB77-89DE-48F9-9169-D46387F4101A}" type="datetimeFigureOut">
              <a:rPr lang="pt-PT" smtClean="0"/>
              <a:t>07/09/2021</a:t>
            </a:fld>
            <a:endParaRPr lang="pt-P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E92F29-B1B4-4DB1-8D61-94232A8C2F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8EF46A-DE25-48F2-988F-BD12DBEA5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904D8-4CBA-4CE3-8EFF-4FEC0E2585F7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1157193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3E6EF-19DC-40E2-B7C7-A5E9269D31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AE65F8-BFFB-4B4F-986E-5E38BA06D4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A68A9E-8E7F-4A8C-84D2-DEF1C86A86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4FB77-89DE-48F9-9169-D46387F4101A}" type="datetimeFigureOut">
              <a:rPr lang="pt-PT" smtClean="0"/>
              <a:t>07/09/2021</a:t>
            </a:fld>
            <a:endParaRPr lang="pt-P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90A253-1CDD-445E-8722-246E69751B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FC5238-E74E-4403-A0F8-CF1AA82D40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904D8-4CBA-4CE3-8EFF-4FEC0E2585F7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2926348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F6937F-B96B-44D2-8665-DB3C1B77C5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3573A6-F734-4C90-A48F-7C8E5801AB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7D69A2-4EA0-445E-B5D6-9D888F3CE2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4FB77-89DE-48F9-9169-D46387F4101A}" type="datetimeFigureOut">
              <a:rPr lang="pt-PT" smtClean="0"/>
              <a:t>07/09/2021</a:t>
            </a:fld>
            <a:endParaRPr lang="pt-P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8A5794-EEB5-4972-919C-0F63913D97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F9D4AA-BA70-4252-AA0B-A2D0817EED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904D8-4CBA-4CE3-8EFF-4FEC0E2585F7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1450565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6E132D-863E-4ECE-B499-41D6C9939D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193AD3-9052-4A8B-AC94-A14606B342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39823A-1C24-4119-9214-688EFD8D0F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5BD8EA-58EE-4B64-81BC-EE6FF999C3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4FB77-89DE-48F9-9169-D46387F4101A}" type="datetimeFigureOut">
              <a:rPr lang="pt-PT" smtClean="0"/>
              <a:t>07/09/2021</a:t>
            </a:fld>
            <a:endParaRPr lang="pt-P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6A398B-399F-483B-B114-4D53384CAA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2F4EE8-33AF-4866-B5F8-737B54CD5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904D8-4CBA-4CE3-8EFF-4FEC0E2585F7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7007790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799330-CA67-4246-A9EB-C2C5B170A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61EF26-C5B7-45E2-9353-3EF1BE85BB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E28A24-98CA-4E47-942D-37828DE7A6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F6F14F-9187-4570-B2CF-57442DE666E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95E7FB3-A541-4280-B118-69F1260245A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6804D8D-9AA4-47F7-BC1B-50E72A51C3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4FB77-89DE-48F9-9169-D46387F4101A}" type="datetimeFigureOut">
              <a:rPr lang="pt-PT" smtClean="0"/>
              <a:t>07/09/2021</a:t>
            </a:fld>
            <a:endParaRPr lang="pt-P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E43B6D3-6656-4577-94E9-3175D75162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7AE3A85-C6B0-4725-BA24-141C24AA06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904D8-4CBA-4CE3-8EFF-4FEC0E2585F7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770457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D5E5B-63BA-404C-8D63-3D3E9103F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3E9EF7-7BFD-450B-8961-50845C14DC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4FB77-89DE-48F9-9169-D46387F4101A}" type="datetimeFigureOut">
              <a:rPr lang="pt-PT" smtClean="0"/>
              <a:t>07/09/2021</a:t>
            </a:fld>
            <a:endParaRPr lang="pt-P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B7F574-4539-4B3B-B342-CA3A084175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A04940-1404-4BB1-B129-25471223D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904D8-4CBA-4CE3-8EFF-4FEC0E2585F7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1770442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EB9903-51A1-4FFD-83CB-ED14A5F0CA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4FB77-89DE-48F9-9169-D46387F4101A}" type="datetimeFigureOut">
              <a:rPr lang="pt-PT" smtClean="0"/>
              <a:t>07/09/2021</a:t>
            </a:fld>
            <a:endParaRPr lang="pt-P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B0CC436-C327-44D7-AF86-682B5E7DC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0A367F-6E43-4F0A-9F20-6223847758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904D8-4CBA-4CE3-8EFF-4FEC0E2585F7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3622134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BCD9F-30AF-447E-A467-3D630776EC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565F66-F655-48DC-BF5C-E34F613F81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0C8957-BF73-4828-96D9-75CDBEBA83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8E4B30-DAA9-4116-9F0B-C7AC5DDAB5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4FB77-89DE-48F9-9169-D46387F4101A}" type="datetimeFigureOut">
              <a:rPr lang="pt-PT" smtClean="0"/>
              <a:t>07/09/2021</a:t>
            </a:fld>
            <a:endParaRPr lang="pt-P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E9BC46-2A51-4D5D-ADA0-263CF90CE5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FB54F5-E5AC-47A4-8223-FCB5D2EC18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904D8-4CBA-4CE3-8EFF-4FEC0E2585F7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7777277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E9DC64-969B-4F84-889D-53E6BFCF66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E131F81-29B7-45A6-AE4C-7471C24333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P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BE92AD-4164-4EAF-A643-85EFC605E1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06CA1D-B058-4BEA-958E-770DA6C678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4FB77-89DE-48F9-9169-D46387F4101A}" type="datetimeFigureOut">
              <a:rPr lang="pt-PT" smtClean="0"/>
              <a:t>07/09/2021</a:t>
            </a:fld>
            <a:endParaRPr lang="pt-P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4B502C-1081-4E57-83EA-36719FA7F8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F1C1C6-BAC2-46F9-AAD3-0898D9D640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904D8-4CBA-4CE3-8EFF-4FEC0E2585F7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6918434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F97A96-1972-420D-8673-FE12ED8734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A632E7-4AE5-4DDD-A505-CA373E29DD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C2D03B-C367-4374-8194-544D8C740C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94FB77-89DE-48F9-9169-D46387F4101A}" type="datetimeFigureOut">
              <a:rPr lang="pt-PT" smtClean="0"/>
              <a:t>07/09/2021</a:t>
            </a:fld>
            <a:endParaRPr lang="pt-P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4D3D9E-FF95-4B26-9782-533CD02816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P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C874E2-654B-4A5A-BC3F-8C2DB565D8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A904D8-4CBA-4CE3-8EFF-4FEC0E2585F7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8337156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837480-C0BF-4A8C-879D-E567FBF0425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PT" err="1">
                <a:cs typeface="Calibri Light"/>
              </a:rPr>
              <a:t>Convolution</a:t>
            </a:r>
            <a:r>
              <a:rPr lang="pt-PT">
                <a:cs typeface="Calibri Light"/>
              </a:rPr>
              <a:t> Module</a:t>
            </a:r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3706606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B829FF-DD12-4FD7-870E-F3BCDDBBA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Layer block – IP interface</a:t>
            </a:r>
            <a:endParaRPr lang="pt-PT"/>
          </a:p>
        </p:txBody>
      </p:sp>
      <p:pic>
        <p:nvPicPr>
          <p:cNvPr id="5" name="Content Placeholder 4" descr="Graphical user interface&#10;&#10;Description automatically generated">
            <a:extLst>
              <a:ext uri="{FF2B5EF4-FFF2-40B4-BE49-F238E27FC236}">
                <a16:creationId xmlns:a16="http://schemas.microsoft.com/office/drawing/2014/main" id="{34EA9D7B-CA10-4CB0-8C54-DCAFF419EB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3550" y="2698208"/>
            <a:ext cx="5370250" cy="3093264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89FFD9F-9AE1-4B03-A7D8-CFA5DB8B82B7}"/>
              </a:ext>
            </a:extLst>
          </p:cNvPr>
          <p:cNvSpPr txBox="1"/>
          <p:nvPr/>
        </p:nvSpPr>
        <p:spPr>
          <a:xfrm>
            <a:off x="549354" y="1690688"/>
            <a:ext cx="4923397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/>
              <a:t>The parameters Kernel Size, </a:t>
            </a:r>
            <a:r>
              <a:rPr lang="en-US" sz="1400" err="1"/>
              <a:t>Fm</a:t>
            </a:r>
            <a:r>
              <a:rPr lang="en-US" sz="1400"/>
              <a:t> Size, Padding, Stride, </a:t>
            </a:r>
            <a:r>
              <a:rPr lang="en-US" sz="1400" err="1"/>
              <a:t>Maxpool</a:t>
            </a:r>
            <a:r>
              <a:rPr lang="en-US" sz="1400"/>
              <a:t>, In </a:t>
            </a:r>
            <a:r>
              <a:rPr lang="en-US" sz="1400" err="1"/>
              <a:t>Fm</a:t>
            </a:r>
            <a:r>
              <a:rPr lang="en-US" sz="1400"/>
              <a:t> Ch and Out </a:t>
            </a:r>
            <a:r>
              <a:rPr lang="en-US" sz="1400" err="1"/>
              <a:t>Fm</a:t>
            </a:r>
            <a:r>
              <a:rPr lang="en-US" sz="1400"/>
              <a:t> Ch are directly associated with Convolution Neural Network architecture background.</a:t>
            </a:r>
            <a:endParaRPr lang="pt-PT" sz="140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PT" sz="1400"/>
              <a:t>The </a:t>
            </a:r>
            <a:r>
              <a:rPr lang="en-GB" sz="1400"/>
              <a:t>parameters</a:t>
            </a:r>
            <a:r>
              <a:rPr lang="pt-PT" sz="1400"/>
              <a:t> DSP </a:t>
            </a:r>
            <a:r>
              <a:rPr lang="en-GB" sz="1400"/>
              <a:t>available</a:t>
            </a:r>
            <a:r>
              <a:rPr lang="pt-PT" sz="1400"/>
              <a:t>, BRAM available and memory bit are related with hardware resources.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PT" sz="1400"/>
              <a:t>Different paremeters values allows higher level of parallelism consuming more </a:t>
            </a:r>
            <a:r>
              <a:rPr lang="en-GB" sz="1400"/>
              <a:t>resources</a:t>
            </a:r>
            <a:r>
              <a:rPr lang="pt-PT" sz="1400"/>
              <a:t> and </a:t>
            </a:r>
            <a:r>
              <a:rPr lang="en-GB" sz="1400"/>
              <a:t>increasing</a:t>
            </a:r>
            <a:r>
              <a:rPr lang="pt-PT" sz="1400"/>
              <a:t> </a:t>
            </a:r>
            <a:r>
              <a:rPr lang="en-GB" sz="1400"/>
              <a:t>computation</a:t>
            </a:r>
            <a:r>
              <a:rPr lang="pt-PT" sz="1400"/>
              <a:t>. </a:t>
            </a:r>
            <a:endParaRPr lang="en-US" sz="14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94321B-115B-450E-B3D3-E432BD008E55}"/>
              </a:ext>
            </a:extLst>
          </p:cNvPr>
          <p:cNvSpPr txBox="1"/>
          <p:nvPr/>
        </p:nvSpPr>
        <p:spPr>
          <a:xfrm>
            <a:off x="549354" y="4106894"/>
            <a:ext cx="4923397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err="1"/>
              <a:t>Maxpool</a:t>
            </a:r>
            <a:r>
              <a:rPr lang="en-US" sz="1400"/>
              <a:t> parameter is enabled/disabled with 1/0.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/>
              <a:t>In </a:t>
            </a:r>
            <a:r>
              <a:rPr lang="en-US" sz="1400" err="1"/>
              <a:t>Fm</a:t>
            </a:r>
            <a:r>
              <a:rPr lang="en-US" sz="1400"/>
              <a:t> Ch refers to the number of input channels for a given convolution.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/>
              <a:t>Out </a:t>
            </a:r>
            <a:r>
              <a:rPr lang="en-US" sz="1400" err="1"/>
              <a:t>Fm</a:t>
            </a:r>
            <a:r>
              <a:rPr lang="en-US" sz="1400"/>
              <a:t> Ch refers to the number of different filters applying during a convolution.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/>
              <a:t>“Bram Available”: Blocks of Memory available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/>
              <a:t>“Bram Memory Bit”: Capacity (bits) of each block memory</a:t>
            </a:r>
          </a:p>
        </p:txBody>
      </p:sp>
    </p:spTree>
    <p:extLst>
      <p:ext uri="{BB962C8B-B14F-4D97-AF65-F5344CB8AC3E}">
        <p14:creationId xmlns:p14="http://schemas.microsoft.com/office/powerpoint/2010/main" val="20115429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3E39F-DD5D-466E-8DAC-26AE47E65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Vivado</a:t>
            </a:r>
            <a:r>
              <a:rPr lang="en-US"/>
              <a:t> Simulation</a:t>
            </a:r>
            <a:endParaRPr lang="pt-PT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157953F-4FD6-4FB5-95E5-0826BB411B53}"/>
              </a:ext>
            </a:extLst>
          </p:cNvPr>
          <p:cNvSpPr txBox="1"/>
          <p:nvPr/>
        </p:nvSpPr>
        <p:spPr>
          <a:xfrm>
            <a:off x="5326602" y="1690688"/>
            <a:ext cx="4545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In test bench file, change parameters values</a:t>
            </a:r>
            <a:endParaRPr lang="pt-PT"/>
          </a:p>
        </p:txBody>
      </p:sp>
      <p:pic>
        <p:nvPicPr>
          <p:cNvPr id="9" name="Picture 8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BCA44551-6648-4FF3-A18F-0514C2CD83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60020"/>
            <a:ext cx="3705742" cy="383911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E3B979A-9081-4157-AC79-BA62BD50388B}"/>
              </a:ext>
            </a:extLst>
          </p:cNvPr>
          <p:cNvSpPr/>
          <p:nvPr/>
        </p:nvSpPr>
        <p:spPr>
          <a:xfrm>
            <a:off x="1029810" y="4886758"/>
            <a:ext cx="2352583" cy="2485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89D948E-D17D-4299-9854-AE01142063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6602" y="2461529"/>
            <a:ext cx="2734057" cy="184810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E4A3AED-5915-43F9-8BB1-6EA564CFB8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2580" y="4576680"/>
            <a:ext cx="6411220" cy="59063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5FA4F74-374A-4171-B94F-09719B6EC4AD}"/>
              </a:ext>
            </a:extLst>
          </p:cNvPr>
          <p:cNvSpPr txBox="1"/>
          <p:nvPr/>
        </p:nvSpPr>
        <p:spPr>
          <a:xfrm>
            <a:off x="5326602" y="5648978"/>
            <a:ext cx="63475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/>
              <a:t>Each $</a:t>
            </a:r>
            <a:r>
              <a:rPr lang="en-US" sz="1400" err="1"/>
              <a:t>fwrite</a:t>
            </a:r>
            <a:r>
              <a:rPr lang="en-US" sz="1400"/>
              <a:t> saves the convolution output from one filter application.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/>
              <a:t>The output file is located on …/.sim/</a:t>
            </a:r>
            <a:r>
              <a:rPr lang="en-US" sz="1400" err="1"/>
              <a:t>sim_x</a:t>
            </a:r>
            <a:r>
              <a:rPr lang="en-US" sz="1400"/>
              <a:t>/.. </a:t>
            </a:r>
            <a:r>
              <a:rPr lang="en-US" sz="1400" err="1"/>
              <a:t>dir</a:t>
            </a:r>
            <a:r>
              <a:rPr lang="en-US" sz="1400"/>
              <a:t> from </a:t>
            </a:r>
            <a:r>
              <a:rPr lang="en-US" sz="1400" err="1"/>
              <a:t>vivado</a:t>
            </a:r>
            <a:r>
              <a:rPr lang="en-US" sz="1400"/>
              <a:t> project.</a:t>
            </a:r>
            <a:endParaRPr lang="pt-PT" sz="140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19C3046-DEA0-4FA2-80A3-7295A5C90825}"/>
              </a:ext>
            </a:extLst>
          </p:cNvPr>
          <p:cNvCxnSpPr/>
          <p:nvPr/>
        </p:nvCxnSpPr>
        <p:spPr>
          <a:xfrm flipV="1">
            <a:off x="3382393" y="2530136"/>
            <a:ext cx="1846555" cy="235662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5FEE827-878A-430A-B07A-7E796967CCA1}"/>
              </a:ext>
            </a:extLst>
          </p:cNvPr>
          <p:cNvCxnSpPr>
            <a:cxnSpLocks/>
          </p:cNvCxnSpPr>
          <p:nvPr/>
        </p:nvCxnSpPr>
        <p:spPr>
          <a:xfrm>
            <a:off x="3382393" y="5135334"/>
            <a:ext cx="1944209" cy="12075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0BBFAF07-DA9D-434B-B7BB-6D17381BBBFB}"/>
              </a:ext>
            </a:extLst>
          </p:cNvPr>
          <p:cNvSpPr/>
          <p:nvPr/>
        </p:nvSpPr>
        <p:spPr>
          <a:xfrm>
            <a:off x="1357572" y="3459872"/>
            <a:ext cx="1527672" cy="2485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6BB7BD9-0B1E-4587-ADD3-35CF944D6CCF}"/>
              </a:ext>
            </a:extLst>
          </p:cNvPr>
          <p:cNvSpPr txBox="1"/>
          <p:nvPr/>
        </p:nvSpPr>
        <p:spPr>
          <a:xfrm>
            <a:off x="2885245" y="3459872"/>
            <a:ext cx="665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Disable</a:t>
            </a:r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040492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3E39F-DD5D-466E-8DAC-26AE47E65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Vivado</a:t>
            </a:r>
            <a:r>
              <a:rPr lang="en-US"/>
              <a:t> Simulation</a:t>
            </a:r>
            <a:endParaRPr lang="pt-PT"/>
          </a:p>
        </p:txBody>
      </p:sp>
      <p:pic>
        <p:nvPicPr>
          <p:cNvPr id="9" name="Picture 8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BCA44551-6648-4FF3-A18F-0514C2CD83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60020"/>
            <a:ext cx="3705742" cy="383911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E3B979A-9081-4157-AC79-BA62BD50388B}"/>
              </a:ext>
            </a:extLst>
          </p:cNvPr>
          <p:cNvSpPr/>
          <p:nvPr/>
        </p:nvSpPr>
        <p:spPr>
          <a:xfrm>
            <a:off x="1384917" y="5352036"/>
            <a:ext cx="1198485" cy="45396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19C3046-DEA0-4FA2-80A3-7295A5C90825}"/>
              </a:ext>
            </a:extLst>
          </p:cNvPr>
          <p:cNvCxnSpPr>
            <a:cxnSpLocks/>
          </p:cNvCxnSpPr>
          <p:nvPr/>
        </p:nvCxnSpPr>
        <p:spPr>
          <a:xfrm flipV="1">
            <a:off x="2396971" y="2725447"/>
            <a:ext cx="3373514" cy="267889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8E4F925A-B2B6-4BCF-8681-D4EC66BB88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8717" y="1453661"/>
            <a:ext cx="2324424" cy="21529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9A1DB87-F482-4D2C-9264-0313DEA3EF4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8919"/>
          <a:stretch/>
        </p:blipFill>
        <p:spPr>
          <a:xfrm>
            <a:off x="8619825" y="1936199"/>
            <a:ext cx="2314898" cy="3869797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4A6ED8A-5EE3-4F58-B14B-56ED35CDC8E4}"/>
              </a:ext>
            </a:extLst>
          </p:cNvPr>
          <p:cNvCxnSpPr>
            <a:cxnSpLocks/>
            <a:endCxn id="10" idx="1"/>
          </p:cNvCxnSpPr>
          <p:nvPr/>
        </p:nvCxnSpPr>
        <p:spPr>
          <a:xfrm flipV="1">
            <a:off x="2549371" y="3871098"/>
            <a:ext cx="6070454" cy="168564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8836EF42-79CC-4A76-BFF5-705E6E9ED959}"/>
              </a:ext>
            </a:extLst>
          </p:cNvPr>
          <p:cNvSpPr/>
          <p:nvPr/>
        </p:nvSpPr>
        <p:spPr>
          <a:xfrm>
            <a:off x="9004177" y="2874203"/>
            <a:ext cx="408372" cy="146481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1B4E850-E572-4A14-890D-5DA14180EEC9}"/>
              </a:ext>
            </a:extLst>
          </p:cNvPr>
          <p:cNvSpPr/>
          <p:nvPr/>
        </p:nvSpPr>
        <p:spPr>
          <a:xfrm>
            <a:off x="9004177" y="4341180"/>
            <a:ext cx="408372" cy="146481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8F9828A-E86B-447F-9797-032C6EA5BB24}"/>
              </a:ext>
            </a:extLst>
          </p:cNvPr>
          <p:cNvSpPr txBox="1"/>
          <p:nvPr/>
        </p:nvSpPr>
        <p:spPr>
          <a:xfrm>
            <a:off x="8487052" y="5973424"/>
            <a:ext cx="32847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200"/>
              <a:t>Two different filters, first 9 values for identity filter and following for sharpen filter.</a:t>
            </a:r>
            <a:endParaRPr lang="pt-PT" sz="12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7133C75-6B6A-4A9A-A554-11BA7FD20DE6}"/>
              </a:ext>
            </a:extLst>
          </p:cNvPr>
          <p:cNvSpPr txBox="1"/>
          <p:nvPr/>
        </p:nvSpPr>
        <p:spPr>
          <a:xfrm>
            <a:off x="5448717" y="3787894"/>
            <a:ext cx="32847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200"/>
              <a:t>FM data in hex format</a:t>
            </a:r>
            <a:endParaRPr lang="pt-PT" sz="12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D62920E-826E-4F50-B2CD-675E14E84EDF}"/>
              </a:ext>
            </a:extLst>
          </p:cNvPr>
          <p:cNvSpPr txBox="1"/>
          <p:nvPr/>
        </p:nvSpPr>
        <p:spPr>
          <a:xfrm>
            <a:off x="9481351" y="3429000"/>
            <a:ext cx="12961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Identity</a:t>
            </a:r>
            <a:endParaRPr lang="pt-PT" sz="14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139F4D3-0A03-49B9-AFB6-0C31FCEC0304}"/>
              </a:ext>
            </a:extLst>
          </p:cNvPr>
          <p:cNvSpPr txBox="1"/>
          <p:nvPr/>
        </p:nvSpPr>
        <p:spPr>
          <a:xfrm>
            <a:off x="9525566" y="4921801"/>
            <a:ext cx="12961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Sharpen</a:t>
            </a:r>
            <a:endParaRPr lang="pt-PT" sz="1400"/>
          </a:p>
        </p:txBody>
      </p:sp>
    </p:spTree>
    <p:extLst>
      <p:ext uri="{BB962C8B-B14F-4D97-AF65-F5344CB8AC3E}">
        <p14:creationId xmlns:p14="http://schemas.microsoft.com/office/powerpoint/2010/main" val="20848596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3E39F-DD5D-466E-8DAC-26AE47E65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Vivado</a:t>
            </a:r>
            <a:r>
              <a:rPr lang="en-US"/>
              <a:t> Simulation</a:t>
            </a:r>
            <a:endParaRPr lang="pt-PT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6F803DA-33BB-4956-8A90-BE3C2DCFC3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259" y="1788245"/>
            <a:ext cx="10507541" cy="203863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41DDBBB-CCFA-43DD-AD96-EA23845DE1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9580" y="4057038"/>
            <a:ext cx="6954220" cy="215295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E3B979A-9081-4157-AC79-BA62BD50388B}"/>
              </a:ext>
            </a:extLst>
          </p:cNvPr>
          <p:cNvSpPr/>
          <p:nvPr/>
        </p:nvSpPr>
        <p:spPr>
          <a:xfrm>
            <a:off x="4305670" y="2200462"/>
            <a:ext cx="1198485" cy="45396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5BF3579A-DB19-4AC0-9F66-9AFCD7B775FC}"/>
              </a:ext>
            </a:extLst>
          </p:cNvPr>
          <p:cNvCxnSpPr>
            <a:cxnSpLocks/>
          </p:cNvCxnSpPr>
          <p:nvPr/>
        </p:nvCxnSpPr>
        <p:spPr>
          <a:xfrm flipV="1">
            <a:off x="4904912" y="1198485"/>
            <a:ext cx="785674" cy="100197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F8FA0AD3-B86F-46CB-9542-ED911CD335A9}"/>
              </a:ext>
            </a:extLst>
          </p:cNvPr>
          <p:cNvSpPr txBox="1"/>
          <p:nvPr/>
        </p:nvSpPr>
        <p:spPr>
          <a:xfrm>
            <a:off x="5619565" y="1026508"/>
            <a:ext cx="15358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Load Weights</a:t>
            </a:r>
            <a:endParaRPr lang="pt-PT" sz="140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A4D702B-C568-45CB-ACF3-4AA2E04C7208}"/>
              </a:ext>
            </a:extLst>
          </p:cNvPr>
          <p:cNvSpPr/>
          <p:nvPr/>
        </p:nvSpPr>
        <p:spPr>
          <a:xfrm>
            <a:off x="5661733" y="2200462"/>
            <a:ext cx="5692067" cy="45396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02EB8D7-76D7-4AD0-A436-BADD912F0FAC}"/>
              </a:ext>
            </a:extLst>
          </p:cNvPr>
          <p:cNvSpPr/>
          <p:nvPr/>
        </p:nvSpPr>
        <p:spPr>
          <a:xfrm>
            <a:off x="4399580" y="4679553"/>
            <a:ext cx="5942905" cy="45396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C3D6CB4-D27B-4101-AB93-2FE3C26F073C}"/>
              </a:ext>
            </a:extLst>
          </p:cNvPr>
          <p:cNvSpPr txBox="1"/>
          <p:nvPr/>
        </p:nvSpPr>
        <p:spPr>
          <a:xfrm>
            <a:off x="8989379" y="1044596"/>
            <a:ext cx="15358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Process and store</a:t>
            </a:r>
            <a:endParaRPr lang="pt-PT" sz="1400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10B46B1-806E-4F30-903E-2EEC10AB7C16}"/>
              </a:ext>
            </a:extLst>
          </p:cNvPr>
          <p:cNvCxnSpPr>
            <a:cxnSpLocks/>
            <a:endCxn id="29" idx="2"/>
          </p:cNvCxnSpPr>
          <p:nvPr/>
        </p:nvCxnSpPr>
        <p:spPr>
          <a:xfrm flipV="1">
            <a:off x="8963565" y="1352373"/>
            <a:ext cx="793733" cy="87655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414ABD0C-9D12-4638-B75B-FA6DE9E16C15}"/>
              </a:ext>
            </a:extLst>
          </p:cNvPr>
          <p:cNvCxnSpPr>
            <a:cxnSpLocks/>
            <a:endCxn id="29" idx="2"/>
          </p:cNvCxnSpPr>
          <p:nvPr/>
        </p:nvCxnSpPr>
        <p:spPr>
          <a:xfrm flipV="1">
            <a:off x="8110899" y="1352373"/>
            <a:ext cx="1646399" cy="335106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7761D1E4-22FE-4743-868D-677B99E73834}"/>
              </a:ext>
            </a:extLst>
          </p:cNvPr>
          <p:cNvSpPr/>
          <p:nvPr/>
        </p:nvSpPr>
        <p:spPr>
          <a:xfrm>
            <a:off x="10354323" y="4670144"/>
            <a:ext cx="170893" cy="45396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AC1C370-A37E-4C7E-8CB2-61813AF63634}"/>
              </a:ext>
            </a:extLst>
          </p:cNvPr>
          <p:cNvSpPr txBox="1"/>
          <p:nvPr/>
        </p:nvSpPr>
        <p:spPr>
          <a:xfrm>
            <a:off x="10510254" y="6338986"/>
            <a:ext cx="15358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Done</a:t>
            </a:r>
            <a:endParaRPr lang="pt-PT" sz="140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A7A5820-84F6-4F44-832D-AA1B3000E4FB}"/>
              </a:ext>
            </a:extLst>
          </p:cNvPr>
          <p:cNvCxnSpPr>
            <a:cxnSpLocks/>
            <a:stCxn id="32" idx="2"/>
          </p:cNvCxnSpPr>
          <p:nvPr/>
        </p:nvCxnSpPr>
        <p:spPr>
          <a:xfrm>
            <a:off x="10439770" y="5124104"/>
            <a:ext cx="266700" cy="121488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8C5CAC2B-81E9-42E4-8CAD-0AF0B12AD93E}"/>
              </a:ext>
            </a:extLst>
          </p:cNvPr>
          <p:cNvSpPr txBox="1"/>
          <p:nvPr/>
        </p:nvSpPr>
        <p:spPr>
          <a:xfrm>
            <a:off x="720571" y="4395658"/>
            <a:ext cx="325662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FM of 10x10, filter 3x3 with stride 1</a:t>
            </a:r>
          </a:p>
          <a:p>
            <a:endParaRPr lang="en-US" sz="1400"/>
          </a:p>
          <a:p>
            <a:r>
              <a:rPr lang="en-US" sz="1400" err="1"/>
              <a:t>R_go</a:t>
            </a:r>
            <a:r>
              <a:rPr lang="en-US" sz="1400"/>
              <a:t> enables convolution process</a:t>
            </a:r>
          </a:p>
          <a:p>
            <a:endParaRPr lang="en-US" sz="1400"/>
          </a:p>
          <a:p>
            <a:r>
              <a:rPr lang="en-US" sz="1400" err="1"/>
              <a:t>O_done</a:t>
            </a:r>
            <a:r>
              <a:rPr lang="en-US" sz="1400"/>
              <a:t> signals the end of processing</a:t>
            </a:r>
            <a:endParaRPr lang="pt-PT" sz="1400"/>
          </a:p>
        </p:txBody>
      </p:sp>
    </p:spTree>
    <p:extLst>
      <p:ext uri="{BB962C8B-B14F-4D97-AF65-F5344CB8AC3E}">
        <p14:creationId xmlns:p14="http://schemas.microsoft.com/office/powerpoint/2010/main" val="26423158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9740B4-1DC2-405A-AE6C-1D3C0D3ED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PT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C9AA27-C212-467F-AD60-17082D402B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1183" y="896644"/>
            <a:ext cx="1789722" cy="56905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F0A81D2-4B97-4DAE-94A4-EB17646C3F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2566" y="2503514"/>
            <a:ext cx="3448531" cy="247684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4C3D2EA-BF2E-4756-99C5-6D31E9A25CB9}"/>
              </a:ext>
            </a:extLst>
          </p:cNvPr>
          <p:cNvSpPr/>
          <p:nvPr/>
        </p:nvSpPr>
        <p:spPr>
          <a:xfrm>
            <a:off x="1482571" y="2485770"/>
            <a:ext cx="1056442" cy="2041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57D6FE2-3C47-4BB6-A842-FC59D5C776F3}"/>
              </a:ext>
            </a:extLst>
          </p:cNvPr>
          <p:cNvCxnSpPr>
            <a:stCxn id="8" idx="3"/>
            <a:endCxn id="7" idx="1"/>
          </p:cNvCxnSpPr>
          <p:nvPr/>
        </p:nvCxnSpPr>
        <p:spPr>
          <a:xfrm>
            <a:off x="2539013" y="2587858"/>
            <a:ext cx="3143553" cy="115407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98432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9740B4-1DC2-405A-AE6C-1D3C0D3ED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PT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7C028F-46D3-454E-9A04-0654529C07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004" y="1190837"/>
            <a:ext cx="11611992" cy="4476326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9863F711-E09D-4811-A2A3-53CE58BC163B}"/>
              </a:ext>
            </a:extLst>
          </p:cNvPr>
          <p:cNvSpPr/>
          <p:nvPr/>
        </p:nvSpPr>
        <p:spPr>
          <a:xfrm>
            <a:off x="7741328" y="3498285"/>
            <a:ext cx="284085" cy="26584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6A65-65CF-4812-801B-B17E0A32037D}"/>
              </a:ext>
            </a:extLst>
          </p:cNvPr>
          <p:cNvSpPr txBox="1"/>
          <p:nvPr/>
        </p:nvSpPr>
        <p:spPr>
          <a:xfrm>
            <a:off x="7670307" y="3793040"/>
            <a:ext cx="16956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First, click here</a:t>
            </a:r>
            <a:endParaRPr lang="pt-PT" sz="12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BDB507-E2DC-4275-87DB-725F6FA5BAB2}"/>
              </a:ext>
            </a:extLst>
          </p:cNvPr>
          <p:cNvSpPr txBox="1"/>
          <p:nvPr/>
        </p:nvSpPr>
        <p:spPr>
          <a:xfrm>
            <a:off x="5974672" y="1918917"/>
            <a:ext cx="16956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Second, search for PS IP</a:t>
            </a:r>
            <a:endParaRPr lang="pt-PT" sz="12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915AC44-CC71-4C97-860D-FBB506878E69}"/>
              </a:ext>
            </a:extLst>
          </p:cNvPr>
          <p:cNvSpPr/>
          <p:nvPr/>
        </p:nvSpPr>
        <p:spPr>
          <a:xfrm>
            <a:off x="3746377" y="2057416"/>
            <a:ext cx="1553592" cy="27699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2917998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9740B4-1DC2-405A-AE6C-1D3C0D3ED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PT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D50370-EC9E-4730-BE8D-A7DE9C3431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66522"/>
            <a:ext cx="12192000" cy="492495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C6B5D92-4499-4C97-8912-CA47C949F292}"/>
              </a:ext>
            </a:extLst>
          </p:cNvPr>
          <p:cNvSpPr/>
          <p:nvPr/>
        </p:nvSpPr>
        <p:spPr>
          <a:xfrm>
            <a:off x="4572000" y="1690688"/>
            <a:ext cx="1145219" cy="30678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09FA9FA-4AAD-4989-A9E4-2E4E4660FF3A}"/>
              </a:ext>
            </a:extLst>
          </p:cNvPr>
          <p:cNvCxnSpPr>
            <a:cxnSpLocks/>
          </p:cNvCxnSpPr>
          <p:nvPr/>
        </p:nvCxnSpPr>
        <p:spPr>
          <a:xfrm flipH="1" flipV="1">
            <a:off x="5144610" y="1997477"/>
            <a:ext cx="492710" cy="4173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5FEAE14-BC10-4050-B1B9-CDC6F5775A96}"/>
              </a:ext>
            </a:extLst>
          </p:cNvPr>
          <p:cNvSpPr txBox="1"/>
          <p:nvPr/>
        </p:nvSpPr>
        <p:spPr>
          <a:xfrm>
            <a:off x="4329343" y="2365025"/>
            <a:ext cx="35333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Run Block Automation to connect to DDR and IO</a:t>
            </a:r>
            <a:endParaRPr lang="pt-PT" sz="1200"/>
          </a:p>
        </p:txBody>
      </p:sp>
    </p:spTree>
    <p:extLst>
      <p:ext uri="{BB962C8B-B14F-4D97-AF65-F5344CB8AC3E}">
        <p14:creationId xmlns:p14="http://schemas.microsoft.com/office/powerpoint/2010/main" val="17505487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9740B4-1DC2-405A-AE6C-1D3C0D3ED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PT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51489D-2092-4C18-B735-0455B67B49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75287"/>
            <a:ext cx="12192000" cy="4907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7765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9740B4-1DC2-405A-AE6C-1D3C0D3ED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just"/>
            <a:r>
              <a:rPr lang="en-US" sz="3200"/>
              <a:t>Add CDMA Module to read from input BRAM</a:t>
            </a:r>
            <a:endParaRPr lang="pt-PT" sz="32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0BFB99-EFA4-4B45-9C5A-081B7300BD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79681"/>
            <a:ext cx="12192000" cy="491319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0081874-76C8-44C5-913F-EF5C8FA7ED4C}"/>
              </a:ext>
            </a:extLst>
          </p:cNvPr>
          <p:cNvSpPr/>
          <p:nvPr/>
        </p:nvSpPr>
        <p:spPr>
          <a:xfrm>
            <a:off x="5246703" y="2068497"/>
            <a:ext cx="266330" cy="25745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F3F6E44-7795-4555-8ED1-67884F732062}"/>
              </a:ext>
            </a:extLst>
          </p:cNvPr>
          <p:cNvCxnSpPr>
            <a:cxnSpLocks/>
          </p:cNvCxnSpPr>
          <p:nvPr/>
        </p:nvCxnSpPr>
        <p:spPr>
          <a:xfrm flipH="1">
            <a:off x="4492102" y="2325950"/>
            <a:ext cx="878888" cy="49714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1264C692-658A-4E2C-BBB5-E0EAB4F322E7}"/>
              </a:ext>
            </a:extLst>
          </p:cNvPr>
          <p:cNvSpPr/>
          <p:nvPr/>
        </p:nvSpPr>
        <p:spPr>
          <a:xfrm>
            <a:off x="3650201" y="2975499"/>
            <a:ext cx="1534357" cy="25745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6300494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9740B4-1DC2-405A-AE6C-1D3C0D3ED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PT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8F35A9-71F1-42AB-8231-608C9157C5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70876"/>
            <a:ext cx="12192000" cy="491624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11535A8-335A-4E94-9CF7-95092D01B942}"/>
              </a:ext>
            </a:extLst>
          </p:cNvPr>
          <p:cNvSpPr/>
          <p:nvPr/>
        </p:nvSpPr>
        <p:spPr>
          <a:xfrm>
            <a:off x="4561644" y="1690689"/>
            <a:ext cx="1368640" cy="23576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F5E4D7-260C-4EB5-9F48-42DC0E25E0BB}"/>
              </a:ext>
            </a:extLst>
          </p:cNvPr>
          <p:cNvSpPr txBox="1"/>
          <p:nvPr/>
        </p:nvSpPr>
        <p:spPr>
          <a:xfrm>
            <a:off x="3438617" y="2086252"/>
            <a:ext cx="26100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Run Connection Automation to Instantiate System Reset and an AXI Interconnect between PS and CDMA</a:t>
            </a:r>
            <a:endParaRPr lang="pt-PT" sz="1200"/>
          </a:p>
        </p:txBody>
      </p:sp>
    </p:spTree>
    <p:extLst>
      <p:ext uri="{BB962C8B-B14F-4D97-AF65-F5344CB8AC3E}">
        <p14:creationId xmlns:p14="http://schemas.microsoft.com/office/powerpoint/2010/main" val="24788844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66F1079-E9C4-42B5-8486-01EAD0120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>
                <a:cs typeface="Calibri Light"/>
              </a:rPr>
              <a:t>Module architecture</a:t>
            </a:r>
            <a:endParaRPr lang="pt-PT"/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40F80BFD-E0C0-444D-84D4-12CF32507B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223776"/>
            <a:ext cx="10515600" cy="3555036"/>
          </a:xfrm>
        </p:spPr>
      </p:pic>
    </p:spTree>
    <p:extLst>
      <p:ext uri="{BB962C8B-B14F-4D97-AF65-F5344CB8AC3E}">
        <p14:creationId xmlns:p14="http://schemas.microsoft.com/office/powerpoint/2010/main" val="19400470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9740B4-1DC2-405A-AE6C-1D3C0D3ED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PT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AC46D77-19C7-484D-B45B-3E987B86ED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7388"/>
            <a:ext cx="12192000" cy="5723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7445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9740B4-1DC2-405A-AE6C-1D3C0D3ED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PT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AE659C-2312-486C-8C61-B87AA99882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2526"/>
            <a:ext cx="12192000" cy="571294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A24C9B2-6C6C-4B4E-8C32-1F6669674FAB}"/>
              </a:ext>
            </a:extLst>
          </p:cNvPr>
          <p:cNvSpPr/>
          <p:nvPr/>
        </p:nvSpPr>
        <p:spPr>
          <a:xfrm>
            <a:off x="3151573" y="1890944"/>
            <a:ext cx="2183907" cy="55929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05D887-E34B-4B8F-9786-AD6131AC6CEE}"/>
              </a:ext>
            </a:extLst>
          </p:cNvPr>
          <p:cNvSpPr txBox="1"/>
          <p:nvPr/>
        </p:nvSpPr>
        <p:spPr>
          <a:xfrm>
            <a:off x="5335480" y="1556411"/>
            <a:ext cx="32847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Delete the AXI interconnect and add a Smart connect between CDMA and PS</a:t>
            </a:r>
            <a:endParaRPr lang="pt-PT" sz="1200"/>
          </a:p>
        </p:txBody>
      </p:sp>
    </p:spTree>
    <p:extLst>
      <p:ext uri="{BB962C8B-B14F-4D97-AF65-F5344CB8AC3E}">
        <p14:creationId xmlns:p14="http://schemas.microsoft.com/office/powerpoint/2010/main" val="37882058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9740B4-1DC2-405A-AE6C-1D3C0D3ED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PT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C0975E0-E1FD-47E5-B26A-B8884F61EB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6110"/>
            <a:ext cx="12192000" cy="566578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27A9763-1AB2-4190-BD97-B7B6AD6EF4EE}"/>
              </a:ext>
            </a:extLst>
          </p:cNvPr>
          <p:cNvSpPr txBox="1"/>
          <p:nvPr/>
        </p:nvSpPr>
        <p:spPr>
          <a:xfrm>
            <a:off x="9312676" y="3773010"/>
            <a:ext cx="273432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/>
              <a:t>Connect the </a:t>
            </a:r>
            <a:r>
              <a:rPr lang="en-US" sz="1400" err="1"/>
              <a:t>SmatConnect</a:t>
            </a:r>
            <a:r>
              <a:rPr lang="en-US" sz="1400"/>
              <a:t> IP to M_AXI_GP0 on PS and S_AXI_LITE on CDMA</a:t>
            </a:r>
            <a:endParaRPr lang="pt-PT" sz="1400"/>
          </a:p>
        </p:txBody>
      </p:sp>
    </p:spTree>
    <p:extLst>
      <p:ext uri="{BB962C8B-B14F-4D97-AF65-F5344CB8AC3E}">
        <p14:creationId xmlns:p14="http://schemas.microsoft.com/office/powerpoint/2010/main" val="30521225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60ABE-2A1F-4567-A626-2E2A2FEEA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Enable Interrupt on PS an connect to CMDA</a:t>
            </a:r>
            <a:endParaRPr lang="pt-PT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2EE9E5-EB12-49C3-A876-0C06E369CA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474" y="2116446"/>
            <a:ext cx="5176082" cy="24653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4B19902-6F1A-441D-8D5A-AA5C0276F4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5834" y="4114429"/>
            <a:ext cx="6268325" cy="1981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0468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9740B4-1DC2-405A-AE6C-1D3C0D3ED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ADD BRAM controller and input BRAM IP</a:t>
            </a:r>
            <a:endParaRPr lang="pt-PT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C8EDA5-119D-4497-84E6-639A79B4C7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17564"/>
            <a:ext cx="12192000" cy="571431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9636402-DBBC-4A72-9F7D-4218529B03C9}"/>
              </a:ext>
            </a:extLst>
          </p:cNvPr>
          <p:cNvSpPr txBox="1"/>
          <p:nvPr/>
        </p:nvSpPr>
        <p:spPr>
          <a:xfrm>
            <a:off x="6667130" y="5217270"/>
            <a:ext cx="34356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200"/>
              <a:t>Between BRAM controller and BRAM block add an AXI SmartConnect to correctly established the connection to CDMA</a:t>
            </a:r>
            <a:endParaRPr lang="pt-PT" sz="12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3C308E1-68B4-43F9-9346-6035F9FF4EB2}"/>
              </a:ext>
            </a:extLst>
          </p:cNvPr>
          <p:cNvSpPr/>
          <p:nvPr/>
        </p:nvSpPr>
        <p:spPr>
          <a:xfrm>
            <a:off x="10386874" y="4157738"/>
            <a:ext cx="1083076" cy="137680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9F12484-89A1-4182-A472-11225006133A}"/>
              </a:ext>
            </a:extLst>
          </p:cNvPr>
          <p:cNvCxnSpPr/>
          <p:nvPr/>
        </p:nvCxnSpPr>
        <p:spPr>
          <a:xfrm>
            <a:off x="10937289" y="5540435"/>
            <a:ext cx="0" cy="141965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83443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9740B4-1DC2-405A-AE6C-1D3C0D3ED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/>
              <a:t>Change the BRAM parameters and BRAM controller for desired example</a:t>
            </a:r>
            <a:endParaRPr lang="pt-PT" sz="320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2AF03BF-9247-4ED7-95F7-0731F3AF8A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621" y="2750481"/>
            <a:ext cx="1457528" cy="16766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74A573-65CE-4275-B48A-812C9910C3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9486" y="1483755"/>
            <a:ext cx="5249452" cy="42100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92B2086-3A7F-4CC1-910D-C4C75E9B17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6745" y="1483755"/>
            <a:ext cx="5249452" cy="430587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225178B-A606-4E0A-9C22-6D58AF3F683F}"/>
              </a:ext>
            </a:extLst>
          </p:cNvPr>
          <p:cNvSpPr txBox="1"/>
          <p:nvPr/>
        </p:nvSpPr>
        <p:spPr>
          <a:xfrm>
            <a:off x="1644492" y="5928785"/>
            <a:ext cx="50581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/>
              <a:t>In this case is using a True Dual  port, Port B is connected to CMDA and Port A will be connected to our IP.</a:t>
            </a:r>
            <a:endParaRPr lang="pt-PT" sz="1600"/>
          </a:p>
        </p:txBody>
      </p:sp>
    </p:spTree>
    <p:extLst>
      <p:ext uri="{BB962C8B-B14F-4D97-AF65-F5344CB8AC3E}">
        <p14:creationId xmlns:p14="http://schemas.microsoft.com/office/powerpoint/2010/main" val="5198427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BA958DCF-B731-41B1-8308-DBD69DEB1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To add a custom IP go to Setting and..</a:t>
            </a:r>
            <a:endParaRPr lang="pt-PT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651FCD6-C26B-4B2C-82E1-AFE544A3C1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6371" y="1539551"/>
            <a:ext cx="5627261" cy="502641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88AF073-7157-4D05-A740-331AB7CC2A80}"/>
              </a:ext>
            </a:extLst>
          </p:cNvPr>
          <p:cNvSpPr txBox="1"/>
          <p:nvPr/>
        </p:nvSpPr>
        <p:spPr>
          <a:xfrm>
            <a:off x="559293" y="2366407"/>
            <a:ext cx="361321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/>
              <a:t>Choose correctly the path where the IP is located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/>
              <a:t>After, add it to IP repository of the current project</a:t>
            </a:r>
            <a:endParaRPr lang="pt-PT" sz="1400"/>
          </a:p>
        </p:txBody>
      </p:sp>
    </p:spTree>
    <p:extLst>
      <p:ext uri="{BB962C8B-B14F-4D97-AF65-F5344CB8AC3E}">
        <p14:creationId xmlns:p14="http://schemas.microsoft.com/office/powerpoint/2010/main" val="39099531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BA958DCF-B731-41B1-8308-DBD69DEB1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Search for IP on Block Design and add it</a:t>
            </a:r>
            <a:endParaRPr lang="pt-PT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A611AA-A203-4BCD-A4D3-13192D178E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561" y="1615970"/>
            <a:ext cx="9346878" cy="4876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7771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BA958DCF-B731-41B1-8308-DBD69DEB1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PT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EABB29-9A73-4CF3-8F90-DAB6320DF8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2746"/>
            <a:ext cx="12192000" cy="569250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B09DDFB-5214-47D0-BC10-FA9FCE898D15}"/>
              </a:ext>
            </a:extLst>
          </p:cNvPr>
          <p:cNvSpPr txBox="1"/>
          <p:nvPr/>
        </p:nvSpPr>
        <p:spPr>
          <a:xfrm>
            <a:off x="7945514" y="4785063"/>
            <a:ext cx="403934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/>
              <a:t>Connect </a:t>
            </a:r>
            <a:r>
              <a:rPr lang="en-US" sz="1400" err="1"/>
              <a:t>i_fm_data</a:t>
            </a:r>
            <a:r>
              <a:rPr lang="en-US" sz="1400"/>
              <a:t> to </a:t>
            </a:r>
            <a:r>
              <a:rPr lang="en-US" sz="1400" err="1"/>
              <a:t>dout</a:t>
            </a:r>
            <a:r>
              <a:rPr lang="en-US" sz="1400"/>
              <a:t> from BRAM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err="1"/>
              <a:t>O_fm_bram_r_addr</a:t>
            </a:r>
            <a:r>
              <a:rPr lang="en-US" sz="1400"/>
              <a:t> to </a:t>
            </a:r>
            <a:r>
              <a:rPr lang="en-US" sz="1400" err="1"/>
              <a:t>addr</a:t>
            </a:r>
            <a:r>
              <a:rPr lang="en-US" sz="1400"/>
              <a:t> from BRAM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err="1"/>
              <a:t>Clka</a:t>
            </a:r>
            <a:r>
              <a:rPr lang="en-US" sz="1400"/>
              <a:t> to </a:t>
            </a:r>
            <a:r>
              <a:rPr lang="en-US" sz="1400" err="1"/>
              <a:t>aclk</a:t>
            </a:r>
            <a:r>
              <a:rPr lang="en-US" sz="1400"/>
              <a:t> signal</a:t>
            </a:r>
            <a:endParaRPr lang="pt-PT" sz="1400"/>
          </a:p>
        </p:txBody>
      </p:sp>
    </p:spTree>
    <p:extLst>
      <p:ext uri="{BB962C8B-B14F-4D97-AF65-F5344CB8AC3E}">
        <p14:creationId xmlns:p14="http://schemas.microsoft.com/office/powerpoint/2010/main" val="37346921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9507AE-D0F8-423B-807C-E4A1A7C52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Add a BRAM to hold weight values</a:t>
            </a:r>
            <a:endParaRPr lang="pt-PT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76DDCE-AD0C-4CDB-8776-22C5091B4E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6538902" cy="34866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5F1CFC3-A073-4F05-868B-67FB3A73F5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0312" y="1690688"/>
            <a:ext cx="4743488" cy="361843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FBA03A3-9F8D-493F-99FD-7D608B2E971F}"/>
              </a:ext>
            </a:extLst>
          </p:cNvPr>
          <p:cNvSpPr txBox="1"/>
          <p:nvPr/>
        </p:nvSpPr>
        <p:spPr>
          <a:xfrm>
            <a:off x="1109709" y="5592932"/>
            <a:ext cx="9972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For a straightforward implementation, use a COE file to preload the BRAM memory with weight values </a:t>
            </a:r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5679540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D633B37-2067-4F99-9FB5-E9DCECF61A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3063"/>
            <a:ext cx="10515600" cy="1325563"/>
          </a:xfrm>
        </p:spPr>
        <p:txBody>
          <a:bodyPr/>
          <a:lstStyle/>
          <a:p>
            <a:r>
              <a:rPr lang="pt-PT" err="1">
                <a:cs typeface="Calibri Light"/>
              </a:rPr>
              <a:t>Processing</a:t>
            </a:r>
            <a:r>
              <a:rPr lang="pt-PT">
                <a:cs typeface="Calibri Light"/>
              </a:rPr>
              <a:t> </a:t>
            </a:r>
            <a:r>
              <a:rPr lang="pt-PT" err="1">
                <a:cs typeface="Calibri Light"/>
              </a:rPr>
              <a:t>Element</a:t>
            </a:r>
            <a:endParaRPr lang="pt-PT" err="1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F9965C43-9D08-498D-8AB4-27C31674D3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12911"/>
            <a:ext cx="7131341" cy="235209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PT">
                <a:cs typeface="Calibri"/>
              </a:rPr>
              <a:t>3x3 filter</a:t>
            </a:r>
            <a:endParaRPr lang="pt-PT"/>
          </a:p>
        </p:txBody>
      </p:sp>
      <p:pic>
        <p:nvPicPr>
          <p:cNvPr id="7" name="Picture 6" descr="Teams&#10;&#10;Description automatically generated with low confidence">
            <a:extLst>
              <a:ext uri="{FF2B5EF4-FFF2-40B4-BE49-F238E27FC236}">
                <a16:creationId xmlns:a16="http://schemas.microsoft.com/office/drawing/2014/main" id="{E2DF93B3-9AE2-43DA-AC15-2C8CE331A09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53"/>
          <a:stretch/>
        </p:blipFill>
        <p:spPr>
          <a:xfrm>
            <a:off x="790664" y="2037640"/>
            <a:ext cx="7888279" cy="3112315"/>
          </a:xfrm>
          <a:prstGeom prst="rect">
            <a:avLst/>
          </a:prstGeom>
        </p:spPr>
      </p:pic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EA3FBBA3-1F7C-4CC2-AF23-D998E9F666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231" y="3665003"/>
            <a:ext cx="4522409" cy="2263258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779CEA4-8178-4FFB-8E7D-3583179D30FB}"/>
              </a:ext>
            </a:extLst>
          </p:cNvPr>
          <p:cNvCxnSpPr/>
          <p:nvPr/>
        </p:nvCxnSpPr>
        <p:spPr>
          <a:xfrm>
            <a:off x="7046752" y="3665003"/>
            <a:ext cx="1300294" cy="10165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59278DA-7099-43EC-8E4E-28FFF75C6819}"/>
              </a:ext>
            </a:extLst>
          </p:cNvPr>
          <p:cNvCxnSpPr>
            <a:cxnSpLocks/>
          </p:cNvCxnSpPr>
          <p:nvPr/>
        </p:nvCxnSpPr>
        <p:spPr>
          <a:xfrm>
            <a:off x="6988029" y="4093829"/>
            <a:ext cx="1216404" cy="177007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052B6B8-BE46-4199-A011-53517812BF3D}"/>
              </a:ext>
            </a:extLst>
          </p:cNvPr>
          <p:cNvSpPr txBox="1"/>
          <p:nvPr/>
        </p:nvSpPr>
        <p:spPr>
          <a:xfrm>
            <a:off x="8204433" y="6052577"/>
            <a:ext cx="29361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DSP Internal Block Diagram</a:t>
            </a:r>
            <a:endParaRPr lang="pt-PT" sz="12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8C3DD34-F55C-4891-98A7-F6E102A3B403}"/>
              </a:ext>
            </a:extLst>
          </p:cNvPr>
          <p:cNvSpPr txBox="1"/>
          <p:nvPr/>
        </p:nvSpPr>
        <p:spPr>
          <a:xfrm>
            <a:off x="976967" y="5149955"/>
            <a:ext cx="43332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>
                <a:effectLst/>
                <a:latin typeface="Calibri (Body)"/>
              </a:rPr>
              <a:t>Processing Element configuration for a filter application of 3x3</a:t>
            </a:r>
            <a:endParaRPr lang="pt-PT" sz="1200">
              <a:latin typeface="Calibri (Body)"/>
            </a:endParaRPr>
          </a:p>
        </p:txBody>
      </p:sp>
    </p:spTree>
    <p:extLst>
      <p:ext uri="{BB962C8B-B14F-4D97-AF65-F5344CB8AC3E}">
        <p14:creationId xmlns:p14="http://schemas.microsoft.com/office/powerpoint/2010/main" val="34073489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9507AE-D0F8-423B-807C-E4A1A7C52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Add a BRAM to hold weight values</a:t>
            </a:r>
            <a:endParaRPr lang="pt-PT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9E75FC-217F-41DC-B03B-76DE4C511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91386"/>
            <a:ext cx="6035077" cy="45358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1B00FBD-9B2B-4253-AE41-C50E5916C9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8535" y="2152155"/>
            <a:ext cx="4553585" cy="47631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F75F271-81CB-4E99-AD13-1A5CDCC6B088}"/>
              </a:ext>
            </a:extLst>
          </p:cNvPr>
          <p:cNvSpPr txBox="1"/>
          <p:nvPr/>
        </p:nvSpPr>
        <p:spPr>
          <a:xfrm>
            <a:off x="6988535" y="3231472"/>
            <a:ext cx="38085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Identity filter used in filtro_2.coe file</a:t>
            </a:r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4301859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D1275-547F-4BA2-9DBF-DC4D31E785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Do the connections to layer IP</a:t>
            </a:r>
            <a:endParaRPr lang="pt-PT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D2AEA7-23A8-4B27-8F0E-DF32C25C12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866" y="1604955"/>
            <a:ext cx="10866268" cy="510395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BB85677-8261-4831-BEB9-229B85616524}"/>
              </a:ext>
            </a:extLst>
          </p:cNvPr>
          <p:cNvSpPr/>
          <p:nvPr/>
        </p:nvSpPr>
        <p:spPr>
          <a:xfrm>
            <a:off x="9969625" y="2767042"/>
            <a:ext cx="852254" cy="97933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C2C8E33-3CBF-476D-9E58-CA2E93AC4FE0}"/>
              </a:ext>
            </a:extLst>
          </p:cNvPr>
          <p:cNvSpPr/>
          <p:nvPr/>
        </p:nvSpPr>
        <p:spPr>
          <a:xfrm>
            <a:off x="9900082" y="5050083"/>
            <a:ext cx="1019451" cy="118204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9FC83B-B587-4732-AE9E-50F5690904A1}"/>
              </a:ext>
            </a:extLst>
          </p:cNvPr>
          <p:cNvSpPr txBox="1"/>
          <p:nvPr/>
        </p:nvSpPr>
        <p:spPr>
          <a:xfrm>
            <a:off x="9900082" y="2459265"/>
            <a:ext cx="11881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Weight data</a:t>
            </a:r>
            <a:endParaRPr lang="pt-PT" sz="14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8F534C4-81C7-4876-8E7B-F037AC8A7132}"/>
              </a:ext>
            </a:extLst>
          </p:cNvPr>
          <p:cNvSpPr txBox="1"/>
          <p:nvPr/>
        </p:nvSpPr>
        <p:spPr>
          <a:xfrm>
            <a:off x="9815743" y="6316627"/>
            <a:ext cx="11881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FM data</a:t>
            </a:r>
            <a:endParaRPr lang="pt-PT" sz="1400"/>
          </a:p>
        </p:txBody>
      </p:sp>
    </p:spTree>
    <p:extLst>
      <p:ext uri="{BB962C8B-B14F-4D97-AF65-F5344CB8AC3E}">
        <p14:creationId xmlns:p14="http://schemas.microsoft.com/office/powerpoint/2010/main" val="5608590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D1275-547F-4BA2-9DBF-DC4D31E785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Add two output BRAMs</a:t>
            </a:r>
            <a:endParaRPr lang="pt-PT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CA38E8-866D-4AC7-8E77-1D712A068B2D}"/>
              </a:ext>
            </a:extLst>
          </p:cNvPr>
          <p:cNvSpPr txBox="1"/>
          <p:nvPr/>
        </p:nvSpPr>
        <p:spPr>
          <a:xfrm>
            <a:off x="667933" y="1882065"/>
            <a:ext cx="512241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/>
              <a:t>For a correct work of convolution process it is only necessary one BRAM block, in this case to read back and write on SD card it is required a connection from BRAM block and PS using a BRAM controller.</a:t>
            </a:r>
            <a:endParaRPr lang="pt-PT" sz="140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73C6D0E-CF09-4DE0-9723-AF0D6D22F9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4321" y="2836172"/>
            <a:ext cx="6239746" cy="275310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49ED068-8D39-429E-895E-83FABD43B679}"/>
              </a:ext>
            </a:extLst>
          </p:cNvPr>
          <p:cNvSpPr txBox="1"/>
          <p:nvPr/>
        </p:nvSpPr>
        <p:spPr>
          <a:xfrm>
            <a:off x="667933" y="3627951"/>
            <a:ext cx="512241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/>
              <a:t>Correctly connect each input/output from layer </a:t>
            </a:r>
            <a:r>
              <a:rPr lang="en-US" sz="1400" err="1"/>
              <a:t>ip</a:t>
            </a:r>
            <a:r>
              <a:rPr lang="en-US" sz="1400"/>
              <a:t> with BRAM</a:t>
            </a:r>
          </a:p>
          <a:p>
            <a:pPr algn="just"/>
            <a:r>
              <a:rPr lang="en-US" sz="1400"/>
              <a:t>modules.</a:t>
            </a:r>
          </a:p>
          <a:p>
            <a:pPr algn="just"/>
            <a:endParaRPr lang="en-US" sz="1400"/>
          </a:p>
          <a:p>
            <a:pPr algn="just"/>
            <a:r>
              <a:rPr lang="en-US" sz="1400"/>
              <a:t>In case of incorrect work of BRAM blocks, use const IP to assign 0 value to </a:t>
            </a:r>
            <a:r>
              <a:rPr lang="en-US" sz="1400" err="1"/>
              <a:t>dinb</a:t>
            </a:r>
            <a:r>
              <a:rPr lang="en-US" sz="1400"/>
              <a:t> on blk_mem_gen3</a:t>
            </a:r>
            <a:endParaRPr lang="pt-PT" sz="1400"/>
          </a:p>
        </p:txBody>
      </p:sp>
    </p:spTree>
    <p:extLst>
      <p:ext uri="{BB962C8B-B14F-4D97-AF65-F5344CB8AC3E}">
        <p14:creationId xmlns:p14="http://schemas.microsoft.com/office/powerpoint/2010/main" val="36187396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47B05-7BCD-45CF-8ED7-4886D8397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Connect CDMA to High Performance on PS</a:t>
            </a:r>
            <a:endParaRPr lang="pt-PT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26A0D2-0B03-4E2D-9FE9-69AF4B8C43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4917" y="4287653"/>
            <a:ext cx="8230749" cy="248637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04B39BE-DEE4-4F0E-9B4F-9E2F3FF84D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568" y="1895963"/>
            <a:ext cx="4211731" cy="321646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76A4F01-0B6C-4065-8E3B-C5B91861A166}"/>
              </a:ext>
            </a:extLst>
          </p:cNvPr>
          <p:cNvSpPr/>
          <p:nvPr/>
        </p:nvSpPr>
        <p:spPr>
          <a:xfrm>
            <a:off x="1306286" y="3429000"/>
            <a:ext cx="2761861" cy="65337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66DA1C9-7C0A-4C5C-B2D6-2123389D35AB}"/>
              </a:ext>
            </a:extLst>
          </p:cNvPr>
          <p:cNvCxnSpPr/>
          <p:nvPr/>
        </p:nvCxnSpPr>
        <p:spPr>
          <a:xfrm>
            <a:off x="5690586" y="5486400"/>
            <a:ext cx="1047565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30A6543-5AC7-470D-AA9D-12111D11BB3F}"/>
              </a:ext>
            </a:extLst>
          </p:cNvPr>
          <p:cNvCxnSpPr>
            <a:cxnSpLocks/>
          </p:cNvCxnSpPr>
          <p:nvPr/>
        </p:nvCxnSpPr>
        <p:spPr>
          <a:xfrm flipV="1">
            <a:off x="8053526" y="5486400"/>
            <a:ext cx="477915" cy="1524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03102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EA341-8FC2-411F-BF3E-2D3DDFDE2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Run Validate </a:t>
            </a:r>
            <a:r>
              <a:rPr lang="en-US" err="1"/>
              <a:t>Desing</a:t>
            </a:r>
            <a:endParaRPr lang="pt-PT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3E7F99-3174-4F82-819C-7E683AA304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63625"/>
            <a:ext cx="2915057" cy="10383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7C0EEBE-569B-4155-A96B-DCDE2DA611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931" y="5087717"/>
            <a:ext cx="4991797" cy="148610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5C97D8C-B008-4660-A447-8F8D5F0E4A01}"/>
              </a:ext>
            </a:extLst>
          </p:cNvPr>
          <p:cNvSpPr txBox="1"/>
          <p:nvPr/>
        </p:nvSpPr>
        <p:spPr>
          <a:xfrm>
            <a:off x="6249274" y="5404273"/>
            <a:ext cx="548640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/>
              <a:t>Should appear not errors, if so check address editor tab for possible addresses collisions.</a:t>
            </a:r>
          </a:p>
          <a:p>
            <a:pPr algn="just"/>
            <a:endParaRPr lang="en-US" sz="1400"/>
          </a:p>
          <a:p>
            <a:pPr algn="just"/>
            <a:r>
              <a:rPr lang="en-US" sz="1400"/>
              <a:t>The range value should be updated for different sizes of image being processed. Larger images requires more data consumption. </a:t>
            </a:r>
            <a:endParaRPr lang="pt-PT" sz="140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65C6A65-2C20-4C52-AE80-43586F8955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6830" y="2456601"/>
            <a:ext cx="8745170" cy="2514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4788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2C3671-8FD8-4BA7-844C-B045637F1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After that..</a:t>
            </a:r>
            <a:endParaRPr lang="pt-P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8B4982-1C65-4C7A-A696-2993C262ED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Generate output products</a:t>
            </a:r>
          </a:p>
          <a:p>
            <a:r>
              <a:rPr lang="en-US"/>
              <a:t>Create HDL Wrapper</a:t>
            </a:r>
          </a:p>
          <a:p>
            <a:r>
              <a:rPr lang="en-US"/>
              <a:t>Run 	synthesis</a:t>
            </a:r>
          </a:p>
          <a:p>
            <a:r>
              <a:rPr lang="en-US"/>
              <a:t>Run implementation</a:t>
            </a:r>
          </a:p>
          <a:p>
            <a:r>
              <a:rPr lang="en-US"/>
              <a:t>Generate bitstream</a:t>
            </a:r>
          </a:p>
          <a:p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1745582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04D722-A404-4D20-87CB-60A96DB28C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579" y="365126"/>
            <a:ext cx="11392677" cy="804252"/>
          </a:xfrm>
        </p:spPr>
        <p:txBody>
          <a:bodyPr/>
          <a:lstStyle/>
          <a:p>
            <a:r>
              <a:rPr lang="pt-PT"/>
              <a:t>“</a:t>
            </a:r>
            <a:r>
              <a:rPr lang="pt-PT" err="1"/>
              <a:t>Export</a:t>
            </a:r>
            <a:r>
              <a:rPr lang="pt-PT"/>
              <a:t> SDK” </a:t>
            </a:r>
            <a:r>
              <a:rPr lang="pt-PT" err="1"/>
              <a:t>after</a:t>
            </a:r>
            <a:r>
              <a:rPr lang="pt-PT"/>
              <a:t> </a:t>
            </a:r>
            <a:r>
              <a:rPr lang="pt-PT" err="1"/>
              <a:t>bitstream</a:t>
            </a:r>
            <a:r>
              <a:rPr lang="pt-PT"/>
              <a:t> </a:t>
            </a:r>
            <a:r>
              <a:rPr lang="pt-PT" err="1"/>
              <a:t>has</a:t>
            </a:r>
            <a:r>
              <a:rPr lang="pt-PT"/>
              <a:t> </a:t>
            </a:r>
            <a:r>
              <a:rPr lang="pt-PT" err="1"/>
              <a:t>been</a:t>
            </a:r>
            <a:r>
              <a:rPr lang="pt-PT"/>
              <a:t> </a:t>
            </a:r>
            <a:r>
              <a:rPr lang="pt-PT" err="1"/>
              <a:t>generated</a:t>
            </a:r>
            <a:endParaRPr lang="pt-PT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EA1DCD-495C-4DF4-85CF-23EE3F844C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496" y="1246709"/>
            <a:ext cx="11594842" cy="5441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82710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FBD328-F172-43DC-8670-2276BBEB1A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76813"/>
          </a:xfrm>
        </p:spPr>
        <p:txBody>
          <a:bodyPr/>
          <a:lstStyle/>
          <a:p>
            <a:r>
              <a:rPr lang="pt-PT" err="1"/>
              <a:t>Export</a:t>
            </a:r>
            <a:r>
              <a:rPr lang="pt-PT"/>
              <a:t> hardware </a:t>
            </a:r>
            <a:r>
              <a:rPr lang="pt-PT" err="1"/>
              <a:t>platform</a:t>
            </a:r>
            <a:endParaRPr lang="pt-P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0FB181-9CF2-4398-9B11-2050E98EE8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PT" err="1"/>
              <a:t>Platform</a:t>
            </a:r>
            <a:r>
              <a:rPr lang="pt-PT"/>
              <a:t> </a:t>
            </a:r>
            <a:r>
              <a:rPr lang="pt-PT" err="1"/>
              <a:t>type</a:t>
            </a:r>
            <a:r>
              <a:rPr lang="pt-PT"/>
              <a:t> = </a:t>
            </a:r>
            <a:r>
              <a:rPr lang="pt-PT" err="1"/>
              <a:t>Fixed</a:t>
            </a:r>
            <a:endParaRPr lang="pt-PT"/>
          </a:p>
          <a:p>
            <a:r>
              <a:rPr lang="pt-PT"/>
              <a:t>Output = </a:t>
            </a:r>
            <a:r>
              <a:rPr lang="pt-PT" err="1"/>
              <a:t>Include</a:t>
            </a:r>
            <a:r>
              <a:rPr lang="pt-PT"/>
              <a:t> </a:t>
            </a:r>
            <a:r>
              <a:rPr lang="pt-PT" err="1"/>
              <a:t>bitstream</a:t>
            </a:r>
            <a:endParaRPr lang="pt-PT"/>
          </a:p>
          <a:p>
            <a:r>
              <a:rPr lang="pt-PT" err="1"/>
              <a:t>Choose</a:t>
            </a:r>
            <a:r>
              <a:rPr lang="pt-PT"/>
              <a:t> </a:t>
            </a:r>
            <a:r>
              <a:rPr lang="pt-PT" err="1"/>
              <a:t>the</a:t>
            </a:r>
            <a:r>
              <a:rPr lang="pt-PT"/>
              <a:t> </a:t>
            </a:r>
            <a:r>
              <a:rPr lang="pt-PT" err="1"/>
              <a:t>name</a:t>
            </a:r>
            <a:r>
              <a:rPr lang="pt-PT"/>
              <a:t> </a:t>
            </a:r>
            <a:r>
              <a:rPr lang="pt-PT" err="1"/>
              <a:t>of</a:t>
            </a:r>
            <a:r>
              <a:rPr lang="pt-PT"/>
              <a:t> </a:t>
            </a:r>
            <a:r>
              <a:rPr lang="pt-PT" err="1"/>
              <a:t>the</a:t>
            </a:r>
            <a:r>
              <a:rPr lang="pt-PT"/>
              <a:t> hardware </a:t>
            </a:r>
            <a:r>
              <a:rPr lang="pt-PT" err="1"/>
              <a:t>platform</a:t>
            </a:r>
            <a:r>
              <a:rPr lang="pt-PT"/>
              <a:t> </a:t>
            </a:r>
            <a:r>
              <a:rPr lang="pt-PT" err="1"/>
              <a:t>type</a:t>
            </a:r>
            <a:r>
              <a:rPr lang="pt-PT"/>
              <a:t> </a:t>
            </a:r>
            <a:r>
              <a:rPr lang="pt-PT" err="1"/>
              <a:t>and</a:t>
            </a:r>
            <a:r>
              <a:rPr lang="pt-PT"/>
              <a:t> </a:t>
            </a:r>
            <a:r>
              <a:rPr lang="pt-PT" err="1"/>
              <a:t>the</a:t>
            </a:r>
            <a:r>
              <a:rPr lang="pt-PT"/>
              <a:t> </a:t>
            </a:r>
            <a:r>
              <a:rPr lang="pt-PT" err="1"/>
              <a:t>location</a:t>
            </a:r>
            <a:r>
              <a:rPr lang="pt-PT"/>
              <a:t> </a:t>
            </a:r>
            <a:r>
              <a:rPr lang="pt-PT" err="1"/>
              <a:t>where</a:t>
            </a:r>
            <a:r>
              <a:rPr lang="pt-PT"/>
              <a:t> </a:t>
            </a:r>
            <a:r>
              <a:rPr lang="pt-PT" err="1"/>
              <a:t>the</a:t>
            </a:r>
            <a:r>
              <a:rPr lang="pt-PT"/>
              <a:t> </a:t>
            </a:r>
            <a:r>
              <a:rPr lang="pt-PT" err="1"/>
              <a:t>xsa</a:t>
            </a:r>
            <a:r>
              <a:rPr lang="pt-PT"/>
              <a:t> file </a:t>
            </a:r>
            <a:r>
              <a:rPr lang="pt-PT" err="1"/>
              <a:t>will</a:t>
            </a:r>
            <a:r>
              <a:rPr lang="pt-PT"/>
              <a:t> </a:t>
            </a:r>
            <a:r>
              <a:rPr lang="pt-PT" err="1"/>
              <a:t>be</a:t>
            </a:r>
            <a:r>
              <a:rPr lang="pt-PT"/>
              <a:t> </a:t>
            </a:r>
            <a:r>
              <a:rPr lang="pt-PT" err="1"/>
              <a:t>stored</a:t>
            </a:r>
            <a:r>
              <a:rPr lang="pt-PT"/>
              <a:t> – </a:t>
            </a:r>
            <a:r>
              <a:rPr lang="pt-PT" err="1"/>
              <a:t>default</a:t>
            </a:r>
            <a:r>
              <a:rPr lang="pt-PT"/>
              <a:t> </a:t>
            </a:r>
            <a:r>
              <a:rPr lang="pt-PT" err="1"/>
              <a:t>option</a:t>
            </a:r>
            <a:r>
              <a:rPr lang="pt-PT"/>
              <a:t> </a:t>
            </a:r>
            <a:r>
              <a:rPr lang="pt-PT" err="1"/>
              <a:t>is</a:t>
            </a:r>
            <a:r>
              <a:rPr lang="pt-PT"/>
              <a:t> </a:t>
            </a:r>
            <a:r>
              <a:rPr lang="pt-PT" err="1"/>
              <a:t>viable</a:t>
            </a:r>
            <a:endParaRPr lang="pt-PT"/>
          </a:p>
          <a:p>
            <a:r>
              <a:rPr lang="pt-PT" err="1"/>
              <a:t>Finish</a:t>
            </a:r>
            <a:r>
              <a:rPr lang="pt-PT"/>
              <a:t> to </a:t>
            </a:r>
            <a:r>
              <a:rPr lang="pt-PT" err="1"/>
              <a:t>export</a:t>
            </a:r>
            <a:r>
              <a:rPr lang="pt-PT"/>
              <a:t> </a:t>
            </a:r>
            <a:r>
              <a:rPr lang="pt-PT" err="1"/>
              <a:t>the</a:t>
            </a:r>
            <a:r>
              <a:rPr lang="pt-PT"/>
              <a:t> </a:t>
            </a:r>
            <a:r>
              <a:rPr lang="pt-PT" err="1"/>
              <a:t>platform</a:t>
            </a:r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91377247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89176-A6CE-466C-B39A-EBDD57E282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78937"/>
          </a:xfrm>
        </p:spPr>
        <p:txBody>
          <a:bodyPr>
            <a:normAutofit fontScale="90000"/>
          </a:bodyPr>
          <a:lstStyle/>
          <a:p>
            <a:r>
              <a:rPr lang="pt-PT" err="1"/>
              <a:t>Xilinx</a:t>
            </a:r>
            <a:r>
              <a:rPr lang="pt-PT"/>
              <a:t> </a:t>
            </a:r>
            <a:r>
              <a:rPr lang="pt-PT" err="1"/>
              <a:t>Vitis</a:t>
            </a:r>
            <a:endParaRPr lang="pt-P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DAE16A-7AD7-4FC9-B3A2-DC31A03077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1964654"/>
          </a:xfrm>
        </p:spPr>
        <p:txBody>
          <a:bodyPr>
            <a:normAutofit fontScale="85000" lnSpcReduction="20000"/>
          </a:bodyPr>
          <a:lstStyle/>
          <a:p>
            <a:r>
              <a:rPr lang="pt-PT" err="1"/>
              <a:t>Create</a:t>
            </a:r>
            <a:r>
              <a:rPr lang="pt-PT"/>
              <a:t> </a:t>
            </a:r>
            <a:r>
              <a:rPr lang="pt-PT" err="1"/>
              <a:t>new</a:t>
            </a:r>
            <a:r>
              <a:rPr lang="pt-PT"/>
              <a:t> </a:t>
            </a:r>
            <a:r>
              <a:rPr lang="pt-PT" err="1"/>
              <a:t>application</a:t>
            </a:r>
            <a:r>
              <a:rPr lang="pt-PT"/>
              <a:t> </a:t>
            </a:r>
            <a:r>
              <a:rPr lang="pt-PT" err="1"/>
              <a:t>project</a:t>
            </a:r>
            <a:endParaRPr lang="pt-PT"/>
          </a:p>
          <a:p>
            <a:r>
              <a:rPr lang="pt-PT" err="1"/>
              <a:t>Select</a:t>
            </a:r>
            <a:r>
              <a:rPr lang="pt-PT"/>
              <a:t> </a:t>
            </a:r>
            <a:r>
              <a:rPr lang="pt-PT" err="1"/>
              <a:t>the</a:t>
            </a:r>
            <a:r>
              <a:rPr lang="pt-PT"/>
              <a:t> .</a:t>
            </a:r>
            <a:r>
              <a:rPr lang="pt-PT" err="1"/>
              <a:t>xsa</a:t>
            </a:r>
            <a:r>
              <a:rPr lang="pt-PT"/>
              <a:t> file </a:t>
            </a:r>
            <a:r>
              <a:rPr lang="pt-PT" err="1"/>
              <a:t>previously</a:t>
            </a:r>
            <a:r>
              <a:rPr lang="pt-PT"/>
              <a:t> </a:t>
            </a:r>
            <a:r>
              <a:rPr lang="pt-PT" err="1"/>
              <a:t>generated</a:t>
            </a:r>
            <a:endParaRPr lang="pt-PT"/>
          </a:p>
          <a:p>
            <a:r>
              <a:rPr lang="pt-PT" err="1"/>
              <a:t>Write</a:t>
            </a:r>
            <a:r>
              <a:rPr lang="pt-PT"/>
              <a:t> </a:t>
            </a:r>
            <a:r>
              <a:rPr lang="pt-PT" err="1"/>
              <a:t>the</a:t>
            </a:r>
            <a:r>
              <a:rPr lang="pt-PT"/>
              <a:t> </a:t>
            </a:r>
            <a:r>
              <a:rPr lang="pt-PT" err="1"/>
              <a:t>name</a:t>
            </a:r>
            <a:r>
              <a:rPr lang="pt-PT"/>
              <a:t> </a:t>
            </a:r>
            <a:r>
              <a:rPr lang="pt-PT" err="1"/>
              <a:t>of</a:t>
            </a:r>
            <a:r>
              <a:rPr lang="pt-PT"/>
              <a:t> </a:t>
            </a:r>
            <a:r>
              <a:rPr lang="pt-PT" err="1"/>
              <a:t>the</a:t>
            </a:r>
            <a:r>
              <a:rPr lang="pt-PT"/>
              <a:t> </a:t>
            </a:r>
            <a:r>
              <a:rPr lang="pt-PT" err="1"/>
              <a:t>application</a:t>
            </a:r>
            <a:endParaRPr lang="pt-PT"/>
          </a:p>
          <a:p>
            <a:r>
              <a:rPr lang="pt-PT"/>
              <a:t>For </a:t>
            </a:r>
            <a:r>
              <a:rPr lang="pt-PT" err="1"/>
              <a:t>the</a:t>
            </a:r>
            <a:r>
              <a:rPr lang="pt-PT"/>
              <a:t> </a:t>
            </a:r>
            <a:r>
              <a:rPr lang="pt-PT" err="1"/>
              <a:t>template</a:t>
            </a:r>
            <a:r>
              <a:rPr lang="pt-PT"/>
              <a:t>, </a:t>
            </a:r>
            <a:r>
              <a:rPr lang="pt-PT" err="1"/>
              <a:t>select</a:t>
            </a:r>
            <a:r>
              <a:rPr lang="pt-PT"/>
              <a:t> </a:t>
            </a:r>
            <a:r>
              <a:rPr lang="pt-PT" err="1"/>
              <a:t>the</a:t>
            </a:r>
            <a:r>
              <a:rPr lang="pt-PT"/>
              <a:t> “</a:t>
            </a:r>
            <a:r>
              <a:rPr lang="pt-PT" err="1"/>
              <a:t>Empty</a:t>
            </a:r>
            <a:r>
              <a:rPr lang="pt-PT"/>
              <a:t> </a:t>
            </a:r>
            <a:r>
              <a:rPr lang="pt-PT" err="1"/>
              <a:t>Application</a:t>
            </a:r>
            <a:r>
              <a:rPr lang="pt-PT"/>
              <a:t>” </a:t>
            </a:r>
            <a:r>
              <a:rPr lang="pt-PT" err="1"/>
              <a:t>option</a:t>
            </a:r>
            <a:r>
              <a:rPr lang="pt-PT"/>
              <a:t>.</a:t>
            </a:r>
          </a:p>
          <a:p>
            <a:r>
              <a:rPr lang="pt-PT" err="1"/>
              <a:t>The</a:t>
            </a:r>
            <a:r>
              <a:rPr lang="pt-PT"/>
              <a:t> </a:t>
            </a:r>
            <a:r>
              <a:rPr lang="pt-PT" err="1"/>
              <a:t>application</a:t>
            </a:r>
            <a:r>
              <a:rPr lang="pt-PT"/>
              <a:t> </a:t>
            </a:r>
            <a:r>
              <a:rPr lang="pt-PT" err="1"/>
              <a:t>structure</a:t>
            </a:r>
            <a:r>
              <a:rPr lang="pt-PT"/>
              <a:t> </a:t>
            </a:r>
            <a:r>
              <a:rPr lang="pt-PT" err="1"/>
              <a:t>should</a:t>
            </a:r>
            <a:r>
              <a:rPr lang="pt-PT"/>
              <a:t> look similar to </a:t>
            </a:r>
            <a:r>
              <a:rPr lang="pt-PT" err="1"/>
              <a:t>this</a:t>
            </a:r>
            <a:r>
              <a:rPr lang="pt-PT"/>
              <a:t>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D7A25F-C8DE-49E6-AB8C-B415455D3E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7848" y="3642245"/>
            <a:ext cx="4172532" cy="1962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6034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8B9C6-5F9A-424F-BDAC-F448F6F10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err="1"/>
              <a:t>Add</a:t>
            </a:r>
            <a:r>
              <a:rPr lang="pt-PT"/>
              <a:t> </a:t>
            </a:r>
            <a:r>
              <a:rPr lang="pt-PT" err="1"/>
              <a:t>source</a:t>
            </a:r>
            <a:r>
              <a:rPr lang="pt-PT"/>
              <a:t>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4DC94B-A66F-44D2-9770-FD511EEEB8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PT" err="1"/>
              <a:t>From</a:t>
            </a:r>
            <a:r>
              <a:rPr lang="pt-PT"/>
              <a:t> </a:t>
            </a:r>
            <a:r>
              <a:rPr lang="pt-PT" err="1"/>
              <a:t>path</a:t>
            </a:r>
            <a:r>
              <a:rPr lang="pt-PT"/>
              <a:t>: </a:t>
            </a:r>
            <a:r>
              <a:rPr lang="pt-PT" sz="2000"/>
              <a:t>“C:\</a:t>
            </a:r>
            <a:r>
              <a:rPr lang="pt-PT" sz="2000" err="1"/>
              <a:t>Xilinx</a:t>
            </a:r>
            <a:r>
              <a:rPr lang="pt-PT" sz="2000"/>
              <a:t>\</a:t>
            </a:r>
            <a:r>
              <a:rPr lang="pt-PT" sz="2000" err="1"/>
              <a:t>Vitis</a:t>
            </a:r>
            <a:r>
              <a:rPr lang="pt-PT" sz="2000"/>
              <a:t>\2020.1\data\</a:t>
            </a:r>
            <a:r>
              <a:rPr lang="pt-PT" sz="2000" err="1"/>
              <a:t>embeddedsw</a:t>
            </a:r>
            <a:r>
              <a:rPr lang="pt-PT" sz="2000"/>
              <a:t>\</a:t>
            </a:r>
            <a:r>
              <a:rPr lang="pt-PT" sz="2000" err="1"/>
              <a:t>XilinxProcessorIPLib</a:t>
            </a:r>
            <a:r>
              <a:rPr lang="pt-PT" sz="2000"/>
              <a:t>\drivers\axicdma_v4_7\</a:t>
            </a:r>
            <a:r>
              <a:rPr lang="pt-PT" sz="2000" err="1"/>
              <a:t>examples</a:t>
            </a:r>
            <a:r>
              <a:rPr lang="pt-PT" sz="2000"/>
              <a:t>” </a:t>
            </a:r>
            <a:r>
              <a:rPr lang="pt-PT" err="1"/>
              <a:t>copy</a:t>
            </a:r>
            <a:r>
              <a:rPr lang="pt-PT"/>
              <a:t> to </a:t>
            </a:r>
            <a:r>
              <a:rPr lang="pt-PT" err="1"/>
              <a:t>src</a:t>
            </a:r>
            <a:r>
              <a:rPr lang="pt-PT"/>
              <a:t> </a:t>
            </a:r>
            <a:r>
              <a:rPr lang="pt-PT" err="1"/>
              <a:t>the</a:t>
            </a:r>
            <a:r>
              <a:rPr lang="pt-PT"/>
              <a:t> file: </a:t>
            </a:r>
            <a:r>
              <a:rPr lang="pt-PT" sz="2000"/>
              <a:t>“</a:t>
            </a:r>
            <a:r>
              <a:rPr lang="pt-PT" sz="2000" err="1"/>
              <a:t>xaxicdma_example_simple_intr.c</a:t>
            </a:r>
            <a:r>
              <a:rPr lang="pt-PT" sz="2000"/>
              <a:t>”</a:t>
            </a:r>
          </a:p>
          <a:p>
            <a:r>
              <a:rPr lang="pt-PT" sz="2400" err="1"/>
              <a:t>This</a:t>
            </a:r>
            <a:r>
              <a:rPr lang="pt-PT" sz="2400"/>
              <a:t> file </a:t>
            </a:r>
            <a:r>
              <a:rPr lang="pt-PT" sz="2400" err="1"/>
              <a:t>is</a:t>
            </a:r>
            <a:r>
              <a:rPr lang="pt-PT" sz="2400"/>
              <a:t> </a:t>
            </a:r>
            <a:r>
              <a:rPr lang="pt-PT" sz="2400" err="1"/>
              <a:t>used</a:t>
            </a:r>
            <a:r>
              <a:rPr lang="pt-PT" sz="2400"/>
              <a:t> </a:t>
            </a:r>
            <a:r>
              <a:rPr lang="pt-PT" sz="2400" err="1"/>
              <a:t>since</a:t>
            </a:r>
            <a:r>
              <a:rPr lang="pt-PT" sz="2400"/>
              <a:t> some </a:t>
            </a:r>
            <a:r>
              <a:rPr lang="pt-PT" sz="2400" err="1"/>
              <a:t>functions</a:t>
            </a:r>
            <a:r>
              <a:rPr lang="pt-PT" sz="2400"/>
              <a:t> are </a:t>
            </a:r>
            <a:r>
              <a:rPr lang="pt-PT" sz="2400" err="1"/>
              <a:t>already</a:t>
            </a:r>
            <a:r>
              <a:rPr lang="pt-PT" sz="2400"/>
              <a:t> </a:t>
            </a:r>
            <a:r>
              <a:rPr lang="pt-PT" sz="2400" err="1"/>
              <a:t>implemented</a:t>
            </a:r>
            <a:endParaRPr lang="pt-PT" sz="2400"/>
          </a:p>
          <a:p>
            <a:r>
              <a:rPr lang="pt-PT" sz="2400" err="1"/>
              <a:t>Nonetheless</a:t>
            </a:r>
            <a:r>
              <a:rPr lang="pt-PT" sz="2400"/>
              <a:t> </a:t>
            </a:r>
            <a:r>
              <a:rPr lang="pt-PT" sz="2400" err="1"/>
              <a:t>we</a:t>
            </a:r>
            <a:r>
              <a:rPr lang="pt-PT" sz="2400"/>
              <a:t> </a:t>
            </a:r>
            <a:r>
              <a:rPr lang="pt-PT" sz="2400" err="1"/>
              <a:t>need</a:t>
            </a:r>
            <a:r>
              <a:rPr lang="pt-PT" sz="2400"/>
              <a:t> to </a:t>
            </a:r>
            <a:r>
              <a:rPr lang="pt-PT" sz="2400" err="1"/>
              <a:t>edit</a:t>
            </a:r>
            <a:r>
              <a:rPr lang="pt-PT" sz="2400"/>
              <a:t> </a:t>
            </a:r>
            <a:r>
              <a:rPr lang="pt-PT" sz="2400" err="1"/>
              <a:t>this</a:t>
            </a:r>
            <a:r>
              <a:rPr lang="pt-PT" sz="2400"/>
              <a:t> file.</a:t>
            </a:r>
          </a:p>
          <a:p>
            <a:r>
              <a:rPr lang="pt-PT" sz="2400"/>
              <a:t>“</a:t>
            </a:r>
            <a:r>
              <a:rPr lang="pt-PT" sz="2400" err="1"/>
              <a:t>xparameters.h</a:t>
            </a:r>
            <a:r>
              <a:rPr lang="pt-PT" sz="2400"/>
              <a:t>” file </a:t>
            </a:r>
            <a:r>
              <a:rPr lang="pt-PT" sz="2400" err="1"/>
              <a:t>is</a:t>
            </a:r>
            <a:r>
              <a:rPr lang="pt-PT" sz="2400"/>
              <a:t> </a:t>
            </a:r>
            <a:r>
              <a:rPr lang="pt-PT" sz="2400" err="1"/>
              <a:t>where</a:t>
            </a:r>
            <a:r>
              <a:rPr lang="pt-PT" sz="2400"/>
              <a:t> </a:t>
            </a:r>
            <a:r>
              <a:rPr lang="pt-PT" sz="2400" err="1"/>
              <a:t>all</a:t>
            </a:r>
            <a:r>
              <a:rPr lang="pt-PT" sz="2400"/>
              <a:t> </a:t>
            </a:r>
            <a:r>
              <a:rPr lang="pt-PT" sz="2400" err="1"/>
              <a:t>the</a:t>
            </a:r>
            <a:r>
              <a:rPr lang="pt-PT" sz="2400"/>
              <a:t> macros </a:t>
            </a:r>
            <a:r>
              <a:rPr lang="pt-PT" sz="2400" err="1"/>
              <a:t>with</a:t>
            </a:r>
            <a:r>
              <a:rPr lang="pt-PT" sz="2400"/>
              <a:t> </a:t>
            </a:r>
            <a:r>
              <a:rPr lang="pt-PT" sz="2400" err="1"/>
              <a:t>the</a:t>
            </a:r>
            <a:r>
              <a:rPr lang="pt-PT" sz="2400"/>
              <a:t> base </a:t>
            </a:r>
            <a:r>
              <a:rPr lang="pt-PT" sz="2400" err="1"/>
              <a:t>address</a:t>
            </a:r>
            <a:r>
              <a:rPr lang="pt-PT" sz="2400"/>
              <a:t> for </a:t>
            </a:r>
            <a:r>
              <a:rPr lang="pt-PT" sz="2400" err="1"/>
              <a:t>the</a:t>
            </a:r>
            <a:r>
              <a:rPr lang="pt-PT" sz="2400"/>
              <a:t> DDR </a:t>
            </a:r>
            <a:r>
              <a:rPr lang="pt-PT" sz="2400" err="1"/>
              <a:t>memory</a:t>
            </a:r>
            <a:r>
              <a:rPr lang="pt-PT" sz="2400"/>
              <a:t> </a:t>
            </a:r>
            <a:r>
              <a:rPr lang="pt-PT" sz="2400" err="1"/>
              <a:t>and</a:t>
            </a:r>
            <a:r>
              <a:rPr lang="pt-PT" sz="2400"/>
              <a:t> </a:t>
            </a:r>
            <a:r>
              <a:rPr lang="pt-PT" sz="2400" err="1"/>
              <a:t>the</a:t>
            </a:r>
            <a:r>
              <a:rPr lang="pt-PT" sz="2400"/>
              <a:t> BRAM </a:t>
            </a:r>
            <a:r>
              <a:rPr lang="pt-PT" sz="2400" err="1"/>
              <a:t>controllers</a:t>
            </a:r>
            <a:r>
              <a:rPr lang="pt-PT" sz="2400"/>
              <a:t> are </a:t>
            </a:r>
            <a:r>
              <a:rPr lang="pt-PT" sz="2400" err="1"/>
              <a:t>defined</a:t>
            </a:r>
            <a:r>
              <a:rPr lang="pt-PT" sz="2400"/>
              <a:t>.</a:t>
            </a:r>
          </a:p>
          <a:p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5760826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6F50B1-0067-4184-990B-DCF3DD1BA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Max Pooling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184469-882C-440D-8F18-838C028660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1207" y="2343078"/>
            <a:ext cx="6002593" cy="300684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C441745-96AB-47EA-B835-05311D2F2B33}"/>
              </a:ext>
            </a:extLst>
          </p:cNvPr>
          <p:cNvSpPr txBox="1"/>
          <p:nvPr/>
        </p:nvSpPr>
        <p:spPr>
          <a:xfrm>
            <a:off x="177420" y="1620083"/>
            <a:ext cx="495413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/>
              <a:t>Number of MaxPooling blocks depend on the IFM size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/>
              <a:t>In this example, the output of the ReLU is a 4x4 FM, so 2 MaxP blocks are instantiated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/>
              <a:t>Both blocks are reused after the first output line have been processed (values 9 and 7)</a:t>
            </a:r>
          </a:p>
        </p:txBody>
      </p:sp>
    </p:spTree>
    <p:extLst>
      <p:ext uri="{BB962C8B-B14F-4D97-AF65-F5344CB8AC3E}">
        <p14:creationId xmlns:p14="http://schemas.microsoft.com/office/powerpoint/2010/main" val="351292610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9CF930-2293-4B36-AA2D-E9337D1285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err="1"/>
              <a:t>Includes</a:t>
            </a:r>
            <a:endParaRPr lang="pt-P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99EE70-9556-479D-A340-64FF084875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336" y="1421179"/>
            <a:ext cx="6608885" cy="4351338"/>
          </a:xfrm>
        </p:spPr>
        <p:txBody>
          <a:bodyPr/>
          <a:lstStyle/>
          <a:p>
            <a:r>
              <a:rPr lang="pt-PT" err="1"/>
              <a:t>Make</a:t>
            </a:r>
            <a:r>
              <a:rPr lang="pt-PT"/>
              <a:t> </a:t>
            </a:r>
            <a:r>
              <a:rPr lang="pt-PT" err="1"/>
              <a:t>sure</a:t>
            </a:r>
            <a:r>
              <a:rPr lang="pt-PT"/>
              <a:t> to </a:t>
            </a:r>
            <a:r>
              <a:rPr lang="pt-PT" err="1"/>
              <a:t>include</a:t>
            </a:r>
            <a:r>
              <a:rPr lang="pt-PT"/>
              <a:t> </a:t>
            </a:r>
            <a:r>
              <a:rPr lang="pt-PT" err="1"/>
              <a:t>this</a:t>
            </a:r>
            <a:r>
              <a:rPr lang="pt-PT"/>
              <a:t> set </a:t>
            </a:r>
            <a:r>
              <a:rPr lang="pt-PT" err="1"/>
              <a:t>of</a:t>
            </a:r>
            <a:r>
              <a:rPr lang="pt-PT"/>
              <a:t> </a:t>
            </a:r>
            <a:r>
              <a:rPr lang="pt-PT" err="1"/>
              <a:t>libraries</a:t>
            </a:r>
            <a:r>
              <a:rPr lang="pt-PT"/>
              <a:t>. As </a:t>
            </a:r>
            <a:r>
              <a:rPr lang="pt-PT" err="1"/>
              <a:t>we</a:t>
            </a:r>
            <a:r>
              <a:rPr lang="pt-PT"/>
              <a:t> </a:t>
            </a:r>
            <a:r>
              <a:rPr lang="pt-PT" err="1"/>
              <a:t>pretend</a:t>
            </a:r>
            <a:r>
              <a:rPr lang="pt-PT"/>
              <a:t> to </a:t>
            </a:r>
            <a:r>
              <a:rPr lang="pt-PT" err="1"/>
              <a:t>transfer</a:t>
            </a:r>
            <a:r>
              <a:rPr lang="pt-PT"/>
              <a:t> data </a:t>
            </a:r>
            <a:r>
              <a:rPr lang="pt-PT" err="1"/>
              <a:t>from</a:t>
            </a:r>
            <a:r>
              <a:rPr lang="pt-PT"/>
              <a:t> </a:t>
            </a:r>
            <a:r>
              <a:rPr lang="pt-PT" err="1"/>
              <a:t>the</a:t>
            </a:r>
            <a:r>
              <a:rPr lang="pt-PT"/>
              <a:t> </a:t>
            </a:r>
            <a:r>
              <a:rPr lang="pt-PT" err="1"/>
              <a:t>Sdcard</a:t>
            </a:r>
            <a:r>
              <a:rPr lang="pt-PT"/>
              <a:t> to </a:t>
            </a:r>
            <a:r>
              <a:rPr lang="pt-PT" err="1"/>
              <a:t>the</a:t>
            </a:r>
            <a:r>
              <a:rPr lang="pt-PT"/>
              <a:t> DDR </a:t>
            </a:r>
            <a:r>
              <a:rPr lang="pt-PT" err="1"/>
              <a:t>memory</a:t>
            </a:r>
            <a:r>
              <a:rPr lang="pt-PT"/>
              <a:t>, some </a:t>
            </a:r>
            <a:r>
              <a:rPr lang="pt-PT" err="1"/>
              <a:t>functions</a:t>
            </a:r>
            <a:r>
              <a:rPr lang="pt-PT"/>
              <a:t> </a:t>
            </a:r>
            <a:r>
              <a:rPr lang="pt-PT" err="1"/>
              <a:t>will</a:t>
            </a:r>
            <a:r>
              <a:rPr lang="pt-PT"/>
              <a:t> </a:t>
            </a:r>
            <a:r>
              <a:rPr lang="pt-PT" err="1"/>
              <a:t>be</a:t>
            </a:r>
            <a:r>
              <a:rPr lang="pt-PT"/>
              <a:t> </a:t>
            </a:r>
            <a:r>
              <a:rPr lang="pt-PT" err="1"/>
              <a:t>used</a:t>
            </a:r>
            <a:r>
              <a:rPr lang="pt-PT"/>
              <a:t> for </a:t>
            </a:r>
            <a:r>
              <a:rPr lang="pt-PT" err="1"/>
              <a:t>that</a:t>
            </a:r>
            <a:r>
              <a:rPr lang="pt-PT"/>
              <a:t> </a:t>
            </a:r>
            <a:r>
              <a:rPr lang="pt-PT" err="1"/>
              <a:t>purpose</a:t>
            </a:r>
            <a:r>
              <a:rPr lang="pt-PT"/>
              <a:t>.</a:t>
            </a:r>
          </a:p>
          <a:p>
            <a:r>
              <a:rPr lang="pt-PT" err="1"/>
              <a:t>Depending</a:t>
            </a:r>
            <a:r>
              <a:rPr lang="pt-PT"/>
              <a:t> </a:t>
            </a:r>
            <a:r>
              <a:rPr lang="pt-PT" err="1"/>
              <a:t>on</a:t>
            </a:r>
            <a:r>
              <a:rPr lang="pt-PT"/>
              <a:t> </a:t>
            </a:r>
            <a:r>
              <a:rPr lang="pt-PT" err="1"/>
              <a:t>the</a:t>
            </a:r>
            <a:r>
              <a:rPr lang="pt-PT"/>
              <a:t> data </a:t>
            </a:r>
            <a:r>
              <a:rPr lang="pt-PT" err="1"/>
              <a:t>size</a:t>
            </a:r>
            <a:r>
              <a:rPr lang="pt-PT"/>
              <a:t> </a:t>
            </a:r>
            <a:r>
              <a:rPr lang="pt-PT" err="1"/>
              <a:t>used</a:t>
            </a:r>
            <a:r>
              <a:rPr lang="pt-PT"/>
              <a:t> </a:t>
            </a:r>
            <a:r>
              <a:rPr lang="pt-PT" err="1"/>
              <a:t>inside</a:t>
            </a:r>
            <a:r>
              <a:rPr lang="pt-PT"/>
              <a:t> </a:t>
            </a:r>
            <a:r>
              <a:rPr lang="pt-PT" err="1"/>
              <a:t>the</a:t>
            </a:r>
            <a:r>
              <a:rPr lang="pt-PT"/>
              <a:t> hardware module, </a:t>
            </a:r>
            <a:r>
              <a:rPr lang="pt-PT" err="1"/>
              <a:t>the</a:t>
            </a:r>
            <a:r>
              <a:rPr lang="pt-PT"/>
              <a:t> </a:t>
            </a:r>
            <a:r>
              <a:rPr lang="pt-PT" err="1"/>
              <a:t>functions</a:t>
            </a:r>
            <a:r>
              <a:rPr lang="pt-PT"/>
              <a:t> </a:t>
            </a:r>
            <a:r>
              <a:rPr lang="pt-PT" err="1"/>
              <a:t>may</a:t>
            </a:r>
            <a:r>
              <a:rPr lang="pt-PT"/>
              <a:t> </a:t>
            </a:r>
            <a:r>
              <a:rPr lang="pt-PT" err="1"/>
              <a:t>need</a:t>
            </a:r>
            <a:r>
              <a:rPr lang="pt-PT"/>
              <a:t> to </a:t>
            </a:r>
            <a:r>
              <a:rPr lang="pt-PT" err="1"/>
              <a:t>be</a:t>
            </a:r>
            <a:r>
              <a:rPr lang="pt-PT"/>
              <a:t> </a:t>
            </a:r>
            <a:r>
              <a:rPr lang="pt-PT" err="1"/>
              <a:t>edited</a:t>
            </a:r>
            <a:r>
              <a:rPr lang="pt-PT"/>
              <a:t> to </a:t>
            </a:r>
            <a:r>
              <a:rPr lang="pt-PT" err="1"/>
              <a:t>work</a:t>
            </a:r>
            <a:r>
              <a:rPr lang="pt-PT"/>
              <a:t> </a:t>
            </a:r>
            <a:r>
              <a:rPr lang="pt-PT" err="1"/>
              <a:t>with</a:t>
            </a:r>
            <a:r>
              <a:rPr lang="pt-PT"/>
              <a:t> a </a:t>
            </a:r>
            <a:r>
              <a:rPr lang="pt-PT" err="1"/>
              <a:t>certain</a:t>
            </a:r>
            <a:r>
              <a:rPr lang="pt-PT"/>
              <a:t> data </a:t>
            </a:r>
            <a:r>
              <a:rPr lang="pt-PT" err="1"/>
              <a:t>width</a:t>
            </a:r>
            <a:r>
              <a:rPr lang="pt-PT"/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FB38F8-1966-43C4-96AD-15CC5734C4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1222" y="1690688"/>
            <a:ext cx="2095792" cy="8954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78EED6C-C9DE-458C-97AD-1B600580BE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5156" y="5251521"/>
            <a:ext cx="7468642" cy="733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92671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191468-C4AF-4070-B308-310B8A2E4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err="1"/>
              <a:t>Program</a:t>
            </a:r>
            <a:r>
              <a:rPr lang="pt-PT"/>
              <a:t> </a:t>
            </a:r>
            <a:r>
              <a:rPr lang="pt-PT" err="1"/>
              <a:t>the</a:t>
            </a:r>
            <a:r>
              <a:rPr lang="pt-PT"/>
              <a:t> FPGA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BE0F29-5FEE-40BF-B6FD-D19EF7237B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7894"/>
            <a:ext cx="10515600" cy="4351338"/>
          </a:xfrm>
        </p:spPr>
        <p:txBody>
          <a:bodyPr/>
          <a:lstStyle/>
          <a:p>
            <a:r>
              <a:rPr lang="pt-PT" err="1"/>
              <a:t>Select</a:t>
            </a:r>
            <a:r>
              <a:rPr lang="pt-PT"/>
              <a:t> “</a:t>
            </a:r>
            <a:r>
              <a:rPr lang="pt-PT" err="1"/>
              <a:t>Program</a:t>
            </a:r>
            <a:r>
              <a:rPr lang="pt-PT"/>
              <a:t> </a:t>
            </a:r>
            <a:r>
              <a:rPr lang="pt-PT" err="1"/>
              <a:t>the</a:t>
            </a:r>
            <a:r>
              <a:rPr lang="pt-PT"/>
              <a:t> FPGA”</a:t>
            </a:r>
          </a:p>
          <a:p>
            <a:r>
              <a:rPr lang="pt-PT" err="1"/>
              <a:t>Select</a:t>
            </a:r>
            <a:r>
              <a:rPr lang="pt-PT"/>
              <a:t> </a:t>
            </a:r>
            <a:r>
              <a:rPr lang="pt-PT" err="1"/>
              <a:t>the</a:t>
            </a:r>
            <a:r>
              <a:rPr lang="pt-PT"/>
              <a:t> </a:t>
            </a:r>
            <a:r>
              <a:rPr lang="pt-PT" err="1"/>
              <a:t>correct</a:t>
            </a:r>
            <a:r>
              <a:rPr lang="pt-PT"/>
              <a:t> </a:t>
            </a:r>
            <a:r>
              <a:rPr lang="pt-PT" err="1"/>
              <a:t>bitstream</a:t>
            </a:r>
            <a:r>
              <a:rPr lang="pt-PT"/>
              <a:t> </a:t>
            </a:r>
            <a:r>
              <a:rPr lang="pt-PT" err="1"/>
              <a:t>and</a:t>
            </a:r>
            <a:r>
              <a:rPr lang="pt-PT"/>
              <a:t> </a:t>
            </a:r>
            <a:r>
              <a:rPr lang="pt-PT" err="1"/>
              <a:t>then</a:t>
            </a:r>
            <a:r>
              <a:rPr lang="pt-PT"/>
              <a:t> </a:t>
            </a:r>
            <a:r>
              <a:rPr lang="pt-PT" err="1"/>
              <a:t>select</a:t>
            </a:r>
            <a:r>
              <a:rPr lang="pt-PT"/>
              <a:t> “</a:t>
            </a:r>
            <a:r>
              <a:rPr lang="pt-PT" err="1"/>
              <a:t>Program</a:t>
            </a:r>
            <a:r>
              <a:rPr lang="pt-PT"/>
              <a:t>”</a:t>
            </a:r>
          </a:p>
          <a:p>
            <a:r>
              <a:rPr lang="pt-PT" err="1"/>
              <a:t>Before</a:t>
            </a:r>
            <a:r>
              <a:rPr lang="pt-PT"/>
              <a:t> </a:t>
            </a:r>
            <a:r>
              <a:rPr lang="pt-PT" err="1"/>
              <a:t>Run</a:t>
            </a:r>
            <a:r>
              <a:rPr lang="pt-PT"/>
              <a:t> </a:t>
            </a:r>
            <a:r>
              <a:rPr lang="pt-PT" err="1"/>
              <a:t>the</a:t>
            </a:r>
            <a:r>
              <a:rPr lang="pt-PT"/>
              <a:t> </a:t>
            </a:r>
            <a:r>
              <a:rPr lang="pt-PT" err="1"/>
              <a:t>application</a:t>
            </a:r>
            <a:r>
              <a:rPr lang="pt-PT"/>
              <a:t> </a:t>
            </a:r>
            <a:r>
              <a:rPr lang="pt-PT" err="1"/>
              <a:t>you</a:t>
            </a:r>
            <a:r>
              <a:rPr lang="pt-PT"/>
              <a:t> </a:t>
            </a:r>
            <a:r>
              <a:rPr lang="pt-PT" err="1"/>
              <a:t>may</a:t>
            </a:r>
            <a:r>
              <a:rPr lang="pt-PT"/>
              <a:t> </a:t>
            </a:r>
            <a:r>
              <a:rPr lang="pt-PT" err="1"/>
              <a:t>want</a:t>
            </a:r>
            <a:r>
              <a:rPr lang="pt-PT"/>
              <a:t> to </a:t>
            </a:r>
            <a:r>
              <a:rPr lang="pt-PT" err="1"/>
              <a:t>setup</a:t>
            </a:r>
            <a:r>
              <a:rPr lang="pt-PT"/>
              <a:t> </a:t>
            </a:r>
            <a:r>
              <a:rPr lang="pt-PT" err="1"/>
              <a:t>the</a:t>
            </a:r>
            <a:r>
              <a:rPr lang="pt-PT"/>
              <a:t> </a:t>
            </a:r>
            <a:r>
              <a:rPr lang="pt-PT" err="1"/>
              <a:t>connection</a:t>
            </a:r>
            <a:r>
              <a:rPr lang="pt-PT"/>
              <a:t> to </a:t>
            </a:r>
            <a:r>
              <a:rPr lang="pt-PT" err="1"/>
              <a:t>the</a:t>
            </a:r>
            <a:r>
              <a:rPr lang="pt-PT"/>
              <a:t> target </a:t>
            </a:r>
            <a:r>
              <a:rPr lang="pt-PT" err="1"/>
              <a:t>platform</a:t>
            </a:r>
            <a:r>
              <a:rPr lang="pt-PT"/>
              <a:t> </a:t>
            </a:r>
            <a:r>
              <a:rPr lang="pt-PT" err="1"/>
              <a:t>first</a:t>
            </a:r>
            <a:r>
              <a:rPr lang="pt-PT"/>
              <a:t>.</a:t>
            </a:r>
          </a:p>
          <a:p>
            <a:r>
              <a:rPr lang="pt-PT"/>
              <a:t>In </a:t>
            </a:r>
            <a:r>
              <a:rPr lang="pt-PT" err="1"/>
              <a:t>this</a:t>
            </a:r>
            <a:r>
              <a:rPr lang="pt-PT"/>
              <a:t> case, </a:t>
            </a:r>
            <a:r>
              <a:rPr lang="pt-PT" err="1"/>
              <a:t>PuTTY</a:t>
            </a:r>
            <a:r>
              <a:rPr lang="pt-PT"/>
              <a:t> </a:t>
            </a:r>
            <a:r>
              <a:rPr lang="pt-PT" err="1"/>
              <a:t>was</a:t>
            </a:r>
            <a:r>
              <a:rPr lang="pt-PT"/>
              <a:t> </a:t>
            </a:r>
            <a:r>
              <a:rPr lang="pt-PT" err="1"/>
              <a:t>used</a:t>
            </a:r>
            <a:endParaRPr lang="pt-PT"/>
          </a:p>
          <a:p>
            <a:r>
              <a:rPr lang="pt-PT"/>
              <a:t>Set </a:t>
            </a:r>
            <a:r>
              <a:rPr lang="pt-PT" err="1"/>
              <a:t>the</a:t>
            </a:r>
            <a:r>
              <a:rPr lang="pt-PT"/>
              <a:t> </a:t>
            </a:r>
            <a:r>
              <a:rPr lang="pt-PT" err="1"/>
              <a:t>port</a:t>
            </a:r>
            <a:r>
              <a:rPr lang="pt-PT"/>
              <a:t> </a:t>
            </a:r>
            <a:r>
              <a:rPr lang="pt-PT" err="1"/>
              <a:t>used</a:t>
            </a:r>
            <a:r>
              <a:rPr lang="pt-PT"/>
              <a:t> </a:t>
            </a:r>
            <a:r>
              <a:rPr lang="pt-PT" err="1"/>
              <a:t>and</a:t>
            </a:r>
            <a:r>
              <a:rPr lang="pt-PT"/>
              <a:t> </a:t>
            </a:r>
            <a:r>
              <a:rPr lang="pt-PT" err="1"/>
              <a:t>the</a:t>
            </a:r>
            <a:r>
              <a:rPr lang="pt-PT"/>
              <a:t> </a:t>
            </a:r>
            <a:r>
              <a:rPr lang="pt-PT" err="1"/>
              <a:t>correct</a:t>
            </a:r>
            <a:r>
              <a:rPr lang="pt-PT"/>
              <a:t> </a:t>
            </a:r>
            <a:r>
              <a:rPr lang="pt-PT" err="1"/>
              <a:t>baudrate</a:t>
            </a:r>
            <a:endParaRPr lang="pt-PT"/>
          </a:p>
          <a:p>
            <a:endParaRPr lang="pt-PT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1E80312-A002-47EC-AC5F-85E2851110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4488" y="3102428"/>
            <a:ext cx="3599312" cy="3558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80765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B6C504-CF75-49F4-B1CF-09CF6A01C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err="1"/>
              <a:t>Run</a:t>
            </a:r>
            <a:r>
              <a:rPr lang="pt-PT"/>
              <a:t> </a:t>
            </a:r>
            <a:r>
              <a:rPr lang="pt-PT" err="1"/>
              <a:t>the</a:t>
            </a:r>
            <a:r>
              <a:rPr lang="pt-PT"/>
              <a:t> </a:t>
            </a:r>
            <a:r>
              <a:rPr lang="pt-PT" err="1"/>
              <a:t>application</a:t>
            </a:r>
            <a:endParaRPr lang="pt-P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12336F-9ABA-421D-8848-08F8687722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3402"/>
            <a:ext cx="7954108" cy="4351338"/>
          </a:xfrm>
        </p:spPr>
        <p:txBody>
          <a:bodyPr/>
          <a:lstStyle/>
          <a:p>
            <a:r>
              <a:rPr lang="pt-PT" err="1"/>
              <a:t>Click</a:t>
            </a:r>
            <a:r>
              <a:rPr lang="pt-PT"/>
              <a:t> </a:t>
            </a:r>
            <a:r>
              <a:rPr lang="pt-PT" err="1"/>
              <a:t>on</a:t>
            </a:r>
            <a:r>
              <a:rPr lang="pt-PT"/>
              <a:t> </a:t>
            </a:r>
            <a:r>
              <a:rPr lang="pt-PT" err="1"/>
              <a:t>the</a:t>
            </a:r>
            <a:r>
              <a:rPr lang="pt-PT"/>
              <a:t> </a:t>
            </a:r>
            <a:r>
              <a:rPr lang="pt-PT" err="1"/>
              <a:t>created</a:t>
            </a:r>
            <a:r>
              <a:rPr lang="pt-PT"/>
              <a:t> </a:t>
            </a:r>
            <a:r>
              <a:rPr lang="pt-PT" err="1"/>
              <a:t>application</a:t>
            </a:r>
            <a:endParaRPr lang="pt-PT"/>
          </a:p>
          <a:p>
            <a:r>
              <a:rPr lang="pt-PT" err="1"/>
              <a:t>Select</a:t>
            </a:r>
            <a:r>
              <a:rPr lang="pt-PT"/>
              <a:t> “</a:t>
            </a:r>
            <a:r>
              <a:rPr lang="pt-PT" err="1"/>
              <a:t>Run</a:t>
            </a:r>
            <a:r>
              <a:rPr lang="pt-PT"/>
              <a:t> </a:t>
            </a:r>
            <a:r>
              <a:rPr lang="pt-PT" err="1"/>
              <a:t>configurations</a:t>
            </a:r>
            <a:r>
              <a:rPr lang="pt-PT"/>
              <a:t>” </a:t>
            </a:r>
            <a:r>
              <a:rPr lang="pt-PT" err="1"/>
              <a:t>from</a:t>
            </a:r>
            <a:r>
              <a:rPr lang="pt-PT"/>
              <a:t> </a:t>
            </a:r>
            <a:r>
              <a:rPr lang="pt-PT" err="1"/>
              <a:t>the</a:t>
            </a:r>
            <a:r>
              <a:rPr lang="pt-PT"/>
              <a:t> top-bar</a:t>
            </a:r>
          </a:p>
          <a:p>
            <a:r>
              <a:rPr lang="pt-PT" err="1"/>
              <a:t>Select</a:t>
            </a:r>
            <a:r>
              <a:rPr lang="pt-PT"/>
              <a:t> “</a:t>
            </a:r>
            <a:r>
              <a:rPr lang="pt-PT" err="1"/>
              <a:t>System</a:t>
            </a:r>
            <a:r>
              <a:rPr lang="pt-PT"/>
              <a:t> </a:t>
            </a:r>
            <a:r>
              <a:rPr lang="pt-PT" err="1"/>
              <a:t>debugger</a:t>
            </a:r>
            <a:r>
              <a:rPr lang="pt-PT"/>
              <a:t>”</a:t>
            </a:r>
          </a:p>
          <a:p>
            <a:r>
              <a:rPr lang="pt-PT"/>
              <a:t>Hit </a:t>
            </a:r>
            <a:r>
              <a:rPr lang="pt-PT" err="1"/>
              <a:t>run</a:t>
            </a:r>
            <a:r>
              <a:rPr lang="pt-PT"/>
              <a:t>. In </a:t>
            </a:r>
            <a:r>
              <a:rPr lang="pt-PT" err="1"/>
              <a:t>the</a:t>
            </a:r>
            <a:r>
              <a:rPr lang="pt-PT"/>
              <a:t> terminal </a:t>
            </a:r>
            <a:r>
              <a:rPr lang="pt-PT" err="1"/>
              <a:t>the</a:t>
            </a:r>
            <a:r>
              <a:rPr lang="pt-PT"/>
              <a:t> </a:t>
            </a:r>
            <a:r>
              <a:rPr lang="pt-PT" err="1"/>
              <a:t>values</a:t>
            </a:r>
            <a:r>
              <a:rPr lang="pt-PT"/>
              <a:t> </a:t>
            </a:r>
            <a:r>
              <a:rPr lang="pt-PT" err="1"/>
              <a:t>sent</a:t>
            </a:r>
            <a:r>
              <a:rPr lang="pt-PT"/>
              <a:t> </a:t>
            </a:r>
            <a:r>
              <a:rPr lang="pt-PT" err="1"/>
              <a:t>from</a:t>
            </a:r>
            <a:r>
              <a:rPr lang="pt-PT"/>
              <a:t> </a:t>
            </a:r>
            <a:r>
              <a:rPr lang="pt-PT" err="1"/>
              <a:t>the</a:t>
            </a:r>
            <a:r>
              <a:rPr lang="pt-PT"/>
              <a:t> DDR to </a:t>
            </a:r>
            <a:r>
              <a:rPr lang="pt-PT" err="1"/>
              <a:t>the</a:t>
            </a:r>
            <a:r>
              <a:rPr lang="pt-PT"/>
              <a:t> BRAM </a:t>
            </a:r>
            <a:r>
              <a:rPr lang="pt-PT" err="1"/>
              <a:t>will</a:t>
            </a:r>
            <a:r>
              <a:rPr lang="pt-PT"/>
              <a:t> </a:t>
            </a:r>
            <a:r>
              <a:rPr lang="pt-PT" err="1"/>
              <a:t>be</a:t>
            </a:r>
            <a:r>
              <a:rPr lang="pt-PT"/>
              <a:t> </a:t>
            </a:r>
            <a:r>
              <a:rPr lang="pt-PT" err="1"/>
              <a:t>displayed</a:t>
            </a:r>
            <a:r>
              <a:rPr lang="pt-PT"/>
              <a:t> as </a:t>
            </a:r>
            <a:r>
              <a:rPr lang="pt-PT" err="1"/>
              <a:t>well</a:t>
            </a:r>
            <a:r>
              <a:rPr lang="pt-PT"/>
              <a:t> as </a:t>
            </a:r>
            <a:r>
              <a:rPr lang="pt-PT" err="1"/>
              <a:t>the</a:t>
            </a:r>
            <a:r>
              <a:rPr lang="pt-PT"/>
              <a:t> output </a:t>
            </a:r>
            <a:r>
              <a:rPr lang="pt-PT" err="1"/>
              <a:t>of</a:t>
            </a:r>
            <a:r>
              <a:rPr lang="pt-PT"/>
              <a:t> </a:t>
            </a:r>
            <a:r>
              <a:rPr lang="pt-PT" err="1"/>
              <a:t>processing</a:t>
            </a:r>
            <a:r>
              <a:rPr lang="pt-PT"/>
              <a:t>. </a:t>
            </a:r>
          </a:p>
          <a:p>
            <a:r>
              <a:rPr lang="pt-PT" err="1"/>
              <a:t>Depending</a:t>
            </a:r>
            <a:r>
              <a:rPr lang="pt-PT"/>
              <a:t> </a:t>
            </a:r>
            <a:r>
              <a:rPr lang="pt-PT" err="1"/>
              <a:t>on</a:t>
            </a:r>
            <a:r>
              <a:rPr lang="pt-PT"/>
              <a:t> </a:t>
            </a:r>
            <a:r>
              <a:rPr lang="pt-PT" err="1"/>
              <a:t>the</a:t>
            </a:r>
            <a:r>
              <a:rPr lang="pt-PT"/>
              <a:t> IFM </a:t>
            </a:r>
            <a:r>
              <a:rPr lang="pt-PT" err="1"/>
              <a:t>provided</a:t>
            </a:r>
            <a:r>
              <a:rPr lang="pt-PT"/>
              <a:t>, </a:t>
            </a:r>
            <a:r>
              <a:rPr lang="pt-PT" err="1"/>
              <a:t>the</a:t>
            </a:r>
            <a:r>
              <a:rPr lang="pt-PT"/>
              <a:t> output </a:t>
            </a:r>
            <a:r>
              <a:rPr lang="pt-PT" err="1"/>
              <a:t>values</a:t>
            </a:r>
            <a:r>
              <a:rPr lang="pt-PT"/>
              <a:t> </a:t>
            </a:r>
            <a:r>
              <a:rPr lang="pt-PT" err="1"/>
              <a:t>will</a:t>
            </a:r>
            <a:r>
              <a:rPr lang="pt-PT"/>
              <a:t> </a:t>
            </a:r>
            <a:r>
              <a:rPr lang="pt-PT" err="1"/>
              <a:t>vary</a:t>
            </a:r>
            <a:r>
              <a:rPr lang="pt-PT"/>
              <a:t>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E6FE83-A4D2-45EB-9DBE-F0287FB24E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7957" y="184926"/>
            <a:ext cx="2772162" cy="14384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D3EFB3D-9B7A-46FC-BD95-AE5C8145F7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7957" y="1803601"/>
            <a:ext cx="2448267" cy="21053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1D7778F-2C64-4794-B490-799EA07984E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382" t="-4101" b="4101"/>
          <a:stretch/>
        </p:blipFill>
        <p:spPr>
          <a:xfrm>
            <a:off x="9421594" y="4148031"/>
            <a:ext cx="2264630" cy="2677553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5E2576A-6785-4AEF-85B7-47FB8315AF0C}"/>
              </a:ext>
            </a:extLst>
          </p:cNvPr>
          <p:cNvCxnSpPr/>
          <p:nvPr/>
        </p:nvCxnSpPr>
        <p:spPr>
          <a:xfrm>
            <a:off x="5000064" y="4957640"/>
            <a:ext cx="4237893" cy="25497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50095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D7CAE3-A7EC-45A2-AEFA-7FD318167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BRAM distribution </a:t>
            </a:r>
            <a:endParaRPr lang="pt-PT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88821B42-599B-4809-BBD2-0858C61972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2544" y="1067149"/>
            <a:ext cx="5939730" cy="194942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38D25F4-7145-402E-A2E5-5C085C2F60BB}"/>
              </a:ext>
            </a:extLst>
          </p:cNvPr>
          <p:cNvSpPr txBox="1"/>
          <p:nvPr/>
        </p:nvSpPr>
        <p:spPr>
          <a:xfrm>
            <a:off x="745724" y="2041864"/>
            <a:ext cx="458975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A FM of 9x9 with a filter application of 3x3, stride of 1.</a:t>
            </a:r>
            <a:endParaRPr lang="pt-PT" sz="1400"/>
          </a:p>
          <a:p>
            <a:endParaRPr lang="pt-PT" sz="1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400"/>
              <a:t>Figure </a:t>
            </a:r>
            <a:r>
              <a:rPr lang="en-GB" sz="1400"/>
              <a:t>shows</a:t>
            </a:r>
            <a:r>
              <a:rPr lang="pt-PT" sz="1400"/>
              <a:t> </a:t>
            </a:r>
            <a:r>
              <a:rPr lang="pt-PT" sz="1400" err="1"/>
              <a:t>maximum</a:t>
            </a:r>
            <a:r>
              <a:rPr lang="pt-PT" sz="1400"/>
              <a:t> </a:t>
            </a:r>
            <a:r>
              <a:rPr lang="pt-PT" sz="1400" err="1"/>
              <a:t>parallelism</a:t>
            </a:r>
            <a:r>
              <a:rPr lang="pt-PT" sz="1400"/>
              <a:t> </a:t>
            </a:r>
            <a:r>
              <a:rPr lang="pt-PT" sz="1400" err="1"/>
              <a:t>application</a:t>
            </a:r>
            <a:endParaRPr lang="pt-PT" sz="1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400" err="1"/>
              <a:t>Three</a:t>
            </a:r>
            <a:r>
              <a:rPr lang="pt-PT" sz="1400"/>
              <a:t> PE </a:t>
            </a:r>
            <a:r>
              <a:rPr lang="pt-PT" sz="1400" err="1"/>
              <a:t>blocks</a:t>
            </a:r>
            <a:r>
              <a:rPr lang="pt-PT" sz="1400"/>
              <a:t> in </a:t>
            </a:r>
            <a:r>
              <a:rPr lang="pt-PT" sz="1400" err="1"/>
              <a:t>parallel</a:t>
            </a:r>
            <a:endParaRPr lang="pt-PT" sz="1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400" err="1"/>
              <a:t>After</a:t>
            </a:r>
            <a:r>
              <a:rPr lang="pt-PT" sz="1400"/>
              <a:t> 18 </a:t>
            </a:r>
            <a:r>
              <a:rPr lang="pt-PT" sz="1400" err="1"/>
              <a:t>clks</a:t>
            </a:r>
            <a:r>
              <a:rPr lang="pt-PT" sz="1400"/>
              <a:t>, </a:t>
            </a:r>
            <a:r>
              <a:rPr lang="pt-PT" sz="1400" err="1"/>
              <a:t>each</a:t>
            </a:r>
            <a:r>
              <a:rPr lang="pt-PT" sz="1400"/>
              <a:t> PE </a:t>
            </a:r>
            <a:r>
              <a:rPr lang="pt-PT" sz="1400" err="1"/>
              <a:t>reads</a:t>
            </a:r>
            <a:r>
              <a:rPr lang="pt-PT" sz="1400"/>
              <a:t> BRAM </a:t>
            </a:r>
            <a:r>
              <a:rPr lang="pt-PT" sz="1400" err="1"/>
              <a:t>values</a:t>
            </a:r>
            <a:r>
              <a:rPr lang="pt-PT" sz="1400"/>
              <a:t> </a:t>
            </a:r>
            <a:r>
              <a:rPr lang="pt-PT" sz="1400" err="1"/>
              <a:t>from</a:t>
            </a:r>
            <a:r>
              <a:rPr lang="pt-PT" sz="1400"/>
              <a:t> </a:t>
            </a:r>
            <a:r>
              <a:rPr lang="pt-PT" sz="1400" err="1"/>
              <a:t>the</a:t>
            </a:r>
            <a:r>
              <a:rPr lang="pt-PT" sz="1400"/>
              <a:t> </a:t>
            </a:r>
            <a:r>
              <a:rPr lang="pt-PT" sz="1400" err="1"/>
              <a:t>following</a:t>
            </a:r>
            <a:r>
              <a:rPr lang="pt-PT" sz="1400"/>
              <a:t> BRAM </a:t>
            </a:r>
            <a:r>
              <a:rPr lang="pt-PT" sz="1400" err="1"/>
              <a:t>block</a:t>
            </a:r>
            <a:endParaRPr lang="pt-PT" sz="1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400" err="1"/>
              <a:t>Requires</a:t>
            </a:r>
            <a:r>
              <a:rPr lang="pt-PT" sz="1400"/>
              <a:t> a MUX to </a:t>
            </a:r>
            <a:r>
              <a:rPr lang="pt-PT" sz="1400" err="1"/>
              <a:t>control</a:t>
            </a:r>
            <a:r>
              <a:rPr lang="pt-PT" sz="1400"/>
              <a:t> BRAM data </a:t>
            </a:r>
            <a:r>
              <a:rPr lang="pt-PT" sz="1400" err="1"/>
              <a:t>flow</a:t>
            </a:r>
            <a:endParaRPr lang="pt-PT" sz="14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/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6B1521F3-54C3-4378-AFAE-3C7E54F2E7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9290" y="3429000"/>
            <a:ext cx="4931333" cy="3271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6769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860757-C975-4D34-B292-0C89D3E09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FSM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4F73716-6832-46DD-866A-2679940ECB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5791" y="2038757"/>
            <a:ext cx="7995081" cy="4089087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20502A4-878C-4115-8054-7622C667D07C}"/>
              </a:ext>
            </a:extLst>
          </p:cNvPr>
          <p:cNvSpPr txBox="1"/>
          <p:nvPr/>
        </p:nvSpPr>
        <p:spPr>
          <a:xfrm>
            <a:off x="169034" y="1300094"/>
            <a:ext cx="548113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err="1"/>
              <a:t>According</a:t>
            </a:r>
            <a:r>
              <a:rPr lang="pt-PT"/>
              <a:t> to </a:t>
            </a:r>
            <a:r>
              <a:rPr lang="pt-PT" err="1"/>
              <a:t>the</a:t>
            </a:r>
            <a:r>
              <a:rPr lang="pt-PT"/>
              <a:t> </a:t>
            </a:r>
            <a:r>
              <a:rPr lang="pt-PT" err="1"/>
              <a:t>available</a:t>
            </a:r>
            <a:r>
              <a:rPr lang="pt-PT"/>
              <a:t> </a:t>
            </a:r>
            <a:r>
              <a:rPr lang="pt-PT" err="1"/>
              <a:t>resources</a:t>
            </a:r>
            <a:r>
              <a:rPr lang="pt-PT"/>
              <a:t>, </a:t>
            </a:r>
            <a:r>
              <a:rPr lang="pt-PT" err="1"/>
              <a:t>the</a:t>
            </a:r>
            <a:r>
              <a:rPr lang="pt-PT"/>
              <a:t> </a:t>
            </a:r>
            <a:r>
              <a:rPr lang="pt-PT" err="1"/>
              <a:t>processing</a:t>
            </a:r>
            <a:r>
              <a:rPr lang="pt-PT"/>
              <a:t> </a:t>
            </a:r>
            <a:r>
              <a:rPr lang="pt-PT" err="1"/>
              <a:t>required</a:t>
            </a:r>
            <a:r>
              <a:rPr lang="pt-PT"/>
              <a:t> </a:t>
            </a:r>
            <a:r>
              <a:rPr lang="pt-PT" err="1"/>
              <a:t>is</a:t>
            </a:r>
            <a:r>
              <a:rPr lang="pt-PT"/>
              <a:t> </a:t>
            </a:r>
            <a:r>
              <a:rPr lang="pt-PT" err="1"/>
              <a:t>divided</a:t>
            </a:r>
            <a:r>
              <a:rPr lang="pt-PT"/>
              <a:t> </a:t>
            </a:r>
            <a:r>
              <a:rPr lang="pt-PT" err="1"/>
              <a:t>into</a:t>
            </a:r>
            <a:r>
              <a:rPr lang="pt-PT"/>
              <a:t> </a:t>
            </a:r>
            <a:r>
              <a:rPr lang="pt-PT" err="1"/>
              <a:t>several</a:t>
            </a:r>
            <a:r>
              <a:rPr lang="pt-PT"/>
              <a:t> </a:t>
            </a:r>
            <a:r>
              <a:rPr lang="pt-PT" err="1"/>
              <a:t>iterations</a:t>
            </a:r>
            <a:r>
              <a:rPr lang="pt-PT"/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err="1"/>
              <a:t>Each</a:t>
            </a:r>
            <a:r>
              <a:rPr lang="pt-PT"/>
              <a:t> </a:t>
            </a:r>
            <a:r>
              <a:rPr lang="pt-PT" err="1"/>
              <a:t>iteration</a:t>
            </a:r>
            <a:r>
              <a:rPr lang="pt-PT"/>
              <a:t> a </a:t>
            </a:r>
            <a:r>
              <a:rPr lang="pt-PT" err="1"/>
              <a:t>new</a:t>
            </a:r>
            <a:r>
              <a:rPr lang="pt-PT"/>
              <a:t> set </a:t>
            </a:r>
            <a:r>
              <a:rPr lang="pt-PT" err="1"/>
              <a:t>of</a:t>
            </a:r>
            <a:r>
              <a:rPr lang="pt-PT"/>
              <a:t> </a:t>
            </a:r>
            <a:r>
              <a:rPr lang="pt-PT" err="1"/>
              <a:t>filters</a:t>
            </a:r>
            <a:r>
              <a:rPr lang="pt-PT"/>
              <a:t> are </a:t>
            </a:r>
            <a:r>
              <a:rPr lang="pt-PT" err="1"/>
              <a:t>applied</a:t>
            </a:r>
            <a:r>
              <a:rPr lang="pt-PT"/>
              <a:t> </a:t>
            </a:r>
            <a:r>
              <a:rPr lang="pt-PT" err="1"/>
              <a:t>on</a:t>
            </a:r>
            <a:r>
              <a:rPr lang="pt-PT"/>
              <a:t> </a:t>
            </a:r>
            <a:r>
              <a:rPr lang="pt-PT" err="1"/>
              <a:t>the</a:t>
            </a:r>
            <a:r>
              <a:rPr lang="pt-PT"/>
              <a:t> IFM.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err="1"/>
              <a:t>The</a:t>
            </a:r>
            <a:r>
              <a:rPr lang="pt-PT"/>
              <a:t> </a:t>
            </a:r>
            <a:r>
              <a:rPr lang="pt-PT" err="1"/>
              <a:t>processing</a:t>
            </a:r>
            <a:r>
              <a:rPr lang="pt-PT"/>
              <a:t> </a:t>
            </a:r>
            <a:r>
              <a:rPr lang="pt-PT" err="1"/>
              <a:t>finished</a:t>
            </a:r>
            <a:r>
              <a:rPr lang="pt-PT"/>
              <a:t> </a:t>
            </a:r>
            <a:r>
              <a:rPr lang="pt-PT" err="1"/>
              <a:t>when</a:t>
            </a:r>
            <a:r>
              <a:rPr lang="pt-PT"/>
              <a:t> </a:t>
            </a:r>
            <a:r>
              <a:rPr lang="pt-PT" err="1"/>
              <a:t>all</a:t>
            </a:r>
            <a:r>
              <a:rPr lang="pt-PT"/>
              <a:t> </a:t>
            </a:r>
            <a:r>
              <a:rPr lang="pt-PT" err="1"/>
              <a:t>filters</a:t>
            </a:r>
            <a:r>
              <a:rPr lang="pt-PT"/>
              <a:t> </a:t>
            </a:r>
            <a:r>
              <a:rPr lang="pt-PT" err="1"/>
              <a:t>have</a:t>
            </a:r>
            <a:r>
              <a:rPr lang="pt-PT"/>
              <a:t> </a:t>
            </a:r>
            <a:r>
              <a:rPr lang="pt-PT" err="1"/>
              <a:t>been</a:t>
            </a:r>
            <a:r>
              <a:rPr lang="pt-PT"/>
              <a:t> </a:t>
            </a:r>
            <a:r>
              <a:rPr lang="pt-PT" err="1"/>
              <a:t>applied</a:t>
            </a:r>
            <a:r>
              <a:rPr lang="pt-PT"/>
              <a:t> to </a:t>
            </a:r>
            <a:r>
              <a:rPr lang="pt-PT" err="1"/>
              <a:t>all</a:t>
            </a:r>
            <a:r>
              <a:rPr lang="pt-PT"/>
              <a:t> IFM</a:t>
            </a:r>
          </a:p>
        </p:txBody>
      </p:sp>
    </p:spTree>
    <p:extLst>
      <p:ext uri="{BB962C8B-B14F-4D97-AF65-F5344CB8AC3E}">
        <p14:creationId xmlns:p14="http://schemas.microsoft.com/office/powerpoint/2010/main" val="6254910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E4DEB4-EE36-4FB6-B42E-A68511935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Layer block</a:t>
            </a:r>
            <a:endParaRPr lang="pt-PT"/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0F525337-D892-43E1-B5B5-7853B726FB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4745" y="2735551"/>
            <a:ext cx="6529055" cy="363414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720A48D-9CCF-450E-8464-4B720AC1554B}"/>
              </a:ext>
            </a:extLst>
          </p:cNvPr>
          <p:cNvSpPr txBox="1"/>
          <p:nvPr/>
        </p:nvSpPr>
        <p:spPr>
          <a:xfrm>
            <a:off x="838200" y="1935332"/>
            <a:ext cx="6601287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/>
              <a:t>Inside the Layer block are possible to instantiate more than one Conv modules.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/>
              <a:t>Each Conv module is associated with a different filter.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/>
              <a:t>All inputs and outputs must be correctly assigned to BRAM blocks, otherwise data collision may occur. </a:t>
            </a:r>
          </a:p>
          <a:p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6706309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6158CC-3513-4BF0-8636-C760813EDC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932"/>
            <a:ext cx="10515600" cy="1056926"/>
          </a:xfrm>
        </p:spPr>
        <p:txBody>
          <a:bodyPr/>
          <a:lstStyle/>
          <a:p>
            <a:r>
              <a:rPr lang="pt-PT">
                <a:cs typeface="Calibri Light"/>
              </a:rPr>
              <a:t>How to use - </a:t>
            </a:r>
            <a:r>
              <a:rPr lang="pt-PT"/>
              <a:t>Block Design for validation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6B5814-19CF-4C2C-94D7-A460C7F7E4F9}"/>
              </a:ext>
            </a:extLst>
          </p:cNvPr>
          <p:cNvSpPr txBox="1"/>
          <p:nvPr/>
        </p:nvSpPr>
        <p:spPr>
          <a:xfrm flipH="1">
            <a:off x="0" y="1080858"/>
            <a:ext cx="403973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/>
              <a:t>3 Block Rams (Filter, IFM, and OFM 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/>
              <a:t>Developed IP connected to all BRAMS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/>
              <a:t>OFM BRAMS with two ports (convolution with each IFM channel is added)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/>
          </a:p>
        </p:txBody>
      </p:sp>
      <p:pic>
        <p:nvPicPr>
          <p:cNvPr id="4" name="Picture 3" descr="Diagram, schematic&#10;&#10;Description automatically generated">
            <a:extLst>
              <a:ext uri="{FF2B5EF4-FFF2-40B4-BE49-F238E27FC236}">
                <a16:creationId xmlns:a16="http://schemas.microsoft.com/office/drawing/2014/main" id="{A9C56A91-3678-45F4-9B04-73ECB2B54F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9737" y="1080858"/>
            <a:ext cx="8109933" cy="4848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4375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602AC-F34B-4B2A-AF3C-B13F795290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Test Setup</a:t>
            </a:r>
            <a:endParaRPr lang="pt-PT"/>
          </a:p>
        </p:txBody>
      </p:sp>
      <p:pic>
        <p:nvPicPr>
          <p:cNvPr id="5" name="Picture 4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73F69CE0-7102-4264-80E1-0B7B8358F4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8479" y="2447042"/>
            <a:ext cx="6693497" cy="360484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6528DBC-8B09-4FF3-86C9-308366AA847C}"/>
              </a:ext>
            </a:extLst>
          </p:cNvPr>
          <p:cNvSpPr txBox="1"/>
          <p:nvPr/>
        </p:nvSpPr>
        <p:spPr>
          <a:xfrm>
            <a:off x="292290" y="1875927"/>
            <a:ext cx="474955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/>
              <a:t>The input image (FM) is stored in an SD card.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/>
              <a:t>The image is sent to DDR through a DMA module.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/>
              <a:t>Then when a signal is sent from the PS to our IP, using an AXI interconnect, the state machine collects data from BRAM block which was previously stored using the DMA module.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PT" sz="1400"/>
              <a:t>After finishing the convolution process, the output FM is sent to SD card.</a:t>
            </a:r>
          </a:p>
        </p:txBody>
      </p:sp>
    </p:spTree>
    <p:extLst>
      <p:ext uri="{BB962C8B-B14F-4D97-AF65-F5344CB8AC3E}">
        <p14:creationId xmlns:p14="http://schemas.microsoft.com/office/powerpoint/2010/main" val="38515463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544CB5087FFF2D49BA9EEC8E2BF3DF3B" ma:contentTypeVersion="9" ma:contentTypeDescription="Criar um novo documento." ma:contentTypeScope="" ma:versionID="725b8d808c2885003f7283779d70a3b5">
  <xsd:schema xmlns:xsd="http://www.w3.org/2001/XMLSchema" xmlns:xs="http://www.w3.org/2001/XMLSchema" xmlns:p="http://schemas.microsoft.com/office/2006/metadata/properties" xmlns:ns3="2379d4f8-7cea-4c8b-8d10-79c3ecd00485" xmlns:ns4="3f212259-e396-4f1b-a6d8-92e537182b63" targetNamespace="http://schemas.microsoft.com/office/2006/metadata/properties" ma:root="true" ma:fieldsID="7db079fdd8f724bb15d347d5e503805d" ns3:_="" ns4:_="">
    <xsd:import namespace="2379d4f8-7cea-4c8b-8d10-79c3ecd00485"/>
    <xsd:import namespace="3f212259-e396-4f1b-a6d8-92e537182b63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79d4f8-7cea-4c8b-8d10-79c3ecd0048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f212259-e396-4f1b-a6d8-92e537182b63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Detalhes de Partilhado Com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Hash de Sugestão de Partilha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678A524-6F73-42A7-A20B-86631C0C080B}">
  <ds:schemaRefs>
    <ds:schemaRef ds:uri="2379d4f8-7cea-4c8b-8d10-79c3ecd00485"/>
    <ds:schemaRef ds:uri="3f212259-e396-4f1b-a6d8-92e537182b63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1F4F8DA9-901E-4F37-9024-4C6D9D088DD9}">
  <ds:schemaRefs>
    <ds:schemaRef ds:uri="2379d4f8-7cea-4c8b-8d10-79c3ecd00485"/>
    <ds:schemaRef ds:uri="3f212259-e396-4f1b-a6d8-92e537182b63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7821C00E-F79E-4E41-9AA7-176380771FB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42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3" baseType="lpstr">
      <vt:lpstr>Office Theme</vt:lpstr>
      <vt:lpstr>Convolution Module</vt:lpstr>
      <vt:lpstr>Module architecture</vt:lpstr>
      <vt:lpstr>Processing Element</vt:lpstr>
      <vt:lpstr>Max Pooling</vt:lpstr>
      <vt:lpstr>BRAM distribution </vt:lpstr>
      <vt:lpstr>FSM</vt:lpstr>
      <vt:lpstr>Layer block</vt:lpstr>
      <vt:lpstr>How to use - Block Design for validation</vt:lpstr>
      <vt:lpstr>Test Setup</vt:lpstr>
      <vt:lpstr>Layer block – IP interface</vt:lpstr>
      <vt:lpstr>Vivado Simulation</vt:lpstr>
      <vt:lpstr>Vivado Simulation</vt:lpstr>
      <vt:lpstr>Vivado Simulation</vt:lpstr>
      <vt:lpstr>PowerPoint Presentation</vt:lpstr>
      <vt:lpstr>PowerPoint Presentation</vt:lpstr>
      <vt:lpstr>PowerPoint Presentation</vt:lpstr>
      <vt:lpstr>PowerPoint Presentation</vt:lpstr>
      <vt:lpstr>Add CDMA Module to read from input BRAM</vt:lpstr>
      <vt:lpstr>PowerPoint Presentation</vt:lpstr>
      <vt:lpstr>PowerPoint Presentation</vt:lpstr>
      <vt:lpstr>PowerPoint Presentation</vt:lpstr>
      <vt:lpstr>PowerPoint Presentation</vt:lpstr>
      <vt:lpstr>Enable Interrupt on PS an connect to CMDA</vt:lpstr>
      <vt:lpstr>ADD BRAM controller and input BRAM IP</vt:lpstr>
      <vt:lpstr>Change the BRAM parameters and BRAM controller for desired example</vt:lpstr>
      <vt:lpstr>To add a custom IP go to Setting and..</vt:lpstr>
      <vt:lpstr>Search for IP on Block Design and add it</vt:lpstr>
      <vt:lpstr>PowerPoint Presentation</vt:lpstr>
      <vt:lpstr>Add a BRAM to hold weight values</vt:lpstr>
      <vt:lpstr>Add a BRAM to hold weight values</vt:lpstr>
      <vt:lpstr>Do the connections to layer IP</vt:lpstr>
      <vt:lpstr>Add two output BRAMs</vt:lpstr>
      <vt:lpstr>Connect CDMA to High Performance on PS</vt:lpstr>
      <vt:lpstr>Run Validate Desing</vt:lpstr>
      <vt:lpstr>After that..</vt:lpstr>
      <vt:lpstr>“Export SDK” after bitstream has been generated</vt:lpstr>
      <vt:lpstr>Export hardware platform</vt:lpstr>
      <vt:lpstr>Xilinx Vitis</vt:lpstr>
      <vt:lpstr>Add source files</vt:lpstr>
      <vt:lpstr>Includes</vt:lpstr>
      <vt:lpstr>Program the FPGA</vt:lpstr>
      <vt:lpstr>Run the application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Duarte Silva</dc:creator>
  <cp:revision>1</cp:revision>
  <dcterms:created xsi:type="dcterms:W3CDTF">2021-09-06T10:13:40Z</dcterms:created>
  <dcterms:modified xsi:type="dcterms:W3CDTF">2021-09-07T10:53:31Z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0x010100544CB5087FFF2D49BA9EEC8E2BF3DF3B</vt:lpwstr>
  </property>
</Properties>
</file>